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October 30,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October 30, 2017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VR </a:t>
            </a:r>
            <a:r>
              <a:rPr lang="en-US" dirty="0" err="1" smtClean="0"/>
              <a:t>SoundEscape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Matthew Mulcahy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0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power of Music as relaxation</a:t>
            </a:r>
          </a:p>
          <a:p>
            <a:r>
              <a:rPr lang="en-US" dirty="0" smtClean="0"/>
              <a:t>Combined with a beautiful and calming setting</a:t>
            </a:r>
          </a:p>
          <a:p>
            <a:r>
              <a:rPr lang="en-US" dirty="0" smtClean="0"/>
              <a:t> Ultimately a Safe Space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646" y="3094618"/>
            <a:ext cx="2989692" cy="2239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06569"/>
            <a:ext cx="35052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7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users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with:</a:t>
            </a:r>
          </a:p>
          <a:p>
            <a:pPr lvl="1"/>
            <a:r>
              <a:rPr lang="en-US" dirty="0" smtClean="0"/>
              <a:t>High Stress </a:t>
            </a:r>
          </a:p>
          <a:p>
            <a:pPr lvl="1"/>
            <a:r>
              <a:rPr lang="en-US" dirty="0" smtClean="0"/>
              <a:t>High Anxiety </a:t>
            </a:r>
          </a:p>
          <a:p>
            <a:pPr lvl="1"/>
            <a:r>
              <a:rPr lang="en-US" dirty="0" smtClean="0"/>
              <a:t>Mental health problem</a:t>
            </a:r>
          </a:p>
          <a:p>
            <a:pPr marL="468630" lvl="1" indent="0">
              <a:buNone/>
            </a:pPr>
            <a:endParaRPr lang="en-US" dirty="0" smtClean="0"/>
          </a:p>
          <a:p>
            <a:r>
              <a:rPr lang="en-US" dirty="0" smtClean="0"/>
              <a:t>Trying </a:t>
            </a:r>
            <a:r>
              <a:rPr lang="en-US" dirty="0"/>
              <a:t>to help with that sense of </a:t>
            </a:r>
            <a:r>
              <a:rPr lang="en-US" dirty="0" smtClean="0"/>
              <a:t>“I </a:t>
            </a:r>
            <a:r>
              <a:rPr lang="en-US" dirty="0"/>
              <a:t>don</a:t>
            </a:r>
            <a:r>
              <a:rPr lang="fr-FR" dirty="0"/>
              <a:t>’</a:t>
            </a:r>
            <a:r>
              <a:rPr lang="en-US" dirty="0"/>
              <a:t>t want to be here </a:t>
            </a:r>
            <a:r>
              <a:rPr lang="en-US" dirty="0" smtClean="0"/>
              <a:t>anymore”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24" y="803143"/>
            <a:ext cx="2480169" cy="2299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07" y="3748375"/>
            <a:ext cx="2281085" cy="228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of the 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Feeling of safety and relaxation </a:t>
            </a:r>
          </a:p>
          <a:p>
            <a:r>
              <a:rPr lang="en-US" dirty="0" smtClean="0"/>
              <a:t>Better Understanding of themselves </a:t>
            </a:r>
          </a:p>
          <a:p>
            <a:r>
              <a:rPr lang="en-US" dirty="0" smtClean="0"/>
              <a:t>Music immersion therapy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290" y="2857501"/>
            <a:ext cx="3276600" cy="247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39" y="3119376"/>
            <a:ext cx="39878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76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Storytelling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360 Video will be the main tool as well as some careful edits.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800" y="2253991"/>
            <a:ext cx="2857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41" y="2637590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of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space that is perfect environment of dreamlike while at the same time not making it too busy. </a:t>
            </a:r>
            <a:endParaRPr lang="en-US" dirty="0"/>
          </a:p>
          <a:p>
            <a:r>
              <a:rPr lang="en-US" dirty="0" smtClean="0"/>
              <a:t>Want to give people a sense of order, I don</a:t>
            </a:r>
            <a:r>
              <a:rPr lang="fr-FR" dirty="0" smtClean="0"/>
              <a:t>’</a:t>
            </a:r>
            <a:r>
              <a:rPr lang="en-US" dirty="0" smtClean="0"/>
              <a:t>t want to overwhelm anyone  </a:t>
            </a:r>
          </a:p>
          <a:p>
            <a:r>
              <a:rPr lang="en-US" dirty="0" smtClean="0"/>
              <a:t>Issues: matching a scene and room that most people would think pair well.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618" y="3618760"/>
            <a:ext cx="2931081" cy="235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41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one I would plan to use this technology to help myself whenever I feel overwhelmed by something</a:t>
            </a:r>
          </a:p>
          <a:p>
            <a:r>
              <a:rPr lang="en-US" dirty="0" smtClean="0"/>
              <a:t>People are living in this state of constant fear and I want to change that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0" y="300366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61094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61</TotalTime>
  <Words>177</Words>
  <Application>Microsoft Macintosh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Urban Pop</vt:lpstr>
      <vt:lpstr>VR SoundEscape </vt:lpstr>
      <vt:lpstr>What it is</vt:lpstr>
      <vt:lpstr>Target users </vt:lpstr>
      <vt:lpstr>Understanding of the experience </vt:lpstr>
      <vt:lpstr>Storytelling Techniques</vt:lpstr>
      <vt:lpstr>Plan of Action </vt:lpstr>
      <vt:lpstr>Plan for the Future</vt:lpstr>
    </vt:vector>
  </TitlesOfParts>
  <Company>Morgan Stanley Smith Barney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 SoundEscape </dc:title>
  <dc:creator>James Mulcahy</dc:creator>
  <cp:lastModifiedBy>James Mulcahy</cp:lastModifiedBy>
  <cp:revision>7</cp:revision>
  <dcterms:created xsi:type="dcterms:W3CDTF">2017-10-30T12:44:16Z</dcterms:created>
  <dcterms:modified xsi:type="dcterms:W3CDTF">2017-10-30T13:45:18Z</dcterms:modified>
</cp:coreProperties>
</file>