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43"/>
  </p:normalViewPr>
  <p:slideViewPr>
    <p:cSldViewPr snapToGrid="0" snapToObjects="1">
      <p:cViewPr varScale="1">
        <p:scale>
          <a:sx n="90" d="100"/>
          <a:sy n="90" d="100"/>
        </p:scale>
        <p:origin x="89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4/19/17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4/19/17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4/19/17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4/19/17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4/19/17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4/19/17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4/19/17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4/19/17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4/19/17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4/19/17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4/19/17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4/19/17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4/19/17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4/19/17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4/19/17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4/19/17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time.com/4744962/facebook-f8-conference/" TargetMode="External"/><Relationship Id="rId3" Type="http://schemas.openxmlformats.org/officeDocument/2006/relationships/hyperlink" Target="https://singularityhub.com/2011/08/17/augmented-reality-game-fueled-by-advanced-robot-mapping-technology-slam-goes-mobile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theverge.com/2016/10/6/13176906/oculus-connect-3-facebook-social-vr-avatars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gLLx1uB-YQM" TargetMode="External"/><Relationship Id="rId4" Type="http://schemas.openxmlformats.org/officeDocument/2006/relationships/hyperlink" Target="https://www.youtube.com/watch?v=64OWJ2uDf-M" TargetMode="External"/><Relationship Id="rId5" Type="http://schemas.openxmlformats.org/officeDocument/2006/relationships/hyperlink" Target="https://www.youtube.com/watch?v=FkIhcuP3nmU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8eXFE1_ds5s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igitaltrends.com/social-media/facebook-launches-spaces-vr-beta/" TargetMode="External"/><Relationship Id="rId4" Type="http://schemas.openxmlformats.org/officeDocument/2006/relationships/hyperlink" Target="http://www.hindustantimes.com/tech/facebook-f8-conference-zuckerberg-showcases-social-media-vr-ar-ai-and-more/story-aracL03kgplQ9hkFvbpsLI.html" TargetMode="External"/><Relationship Id="rId5" Type="http://schemas.openxmlformats.org/officeDocument/2006/relationships/hyperlink" Target="http://time.com/4744962/facebook-f8-conference/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mashable.com/2017/01/12/virtual-reality-social-networks-vr/#cwThhjzC8OqW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   Virtual media? </a:t>
            </a:r>
            <a:br>
              <a:rPr lang="en-US" dirty="0" smtClean="0"/>
            </a:br>
            <a:r>
              <a:rPr lang="en-US" dirty="0" smtClean="0"/>
              <a:t>   A new reality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60838"/>
            <a:ext cx="9448800" cy="685800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By Josh Rosenblatt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59361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64360"/>
            <a:ext cx="8610600" cy="1293028"/>
          </a:xfrm>
        </p:spPr>
        <p:txBody>
          <a:bodyPr/>
          <a:lstStyle/>
          <a:p>
            <a:pPr algn="l"/>
            <a:r>
              <a:rPr lang="en-US" dirty="0" smtClean="0"/>
              <a:t>FACEBOOK in </a:t>
            </a:r>
            <a:r>
              <a:rPr lang="en-US" dirty="0" err="1" smtClean="0"/>
              <a:t>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camera as the first AR platform</a:t>
            </a:r>
          </a:p>
          <a:p>
            <a:r>
              <a:rPr lang="en-US" dirty="0">
                <a:hlinkClick r:id="rId2"/>
              </a:rPr>
              <a:t>http://time.com/4744962/facebook-f8-conference</a:t>
            </a:r>
            <a:r>
              <a:rPr lang="en-US" dirty="0" smtClean="0">
                <a:hlinkClick r:id="rId2"/>
              </a:rPr>
              <a:t>/</a:t>
            </a:r>
            <a:endParaRPr lang="en-US" dirty="0"/>
          </a:p>
          <a:p>
            <a:r>
              <a:rPr lang="en-US" dirty="0" smtClean="0"/>
              <a:t>Leave messages</a:t>
            </a:r>
          </a:p>
          <a:p>
            <a:r>
              <a:rPr lang="en-US" dirty="0" smtClean="0"/>
              <a:t>Write reviews</a:t>
            </a:r>
          </a:p>
          <a:p>
            <a:r>
              <a:rPr lang="en-US" dirty="0" smtClean="0"/>
              <a:t>Play games with SLAM</a:t>
            </a:r>
          </a:p>
          <a:p>
            <a:r>
              <a:rPr lang="en-US" dirty="0">
                <a:hlinkClick r:id="rId3"/>
              </a:rPr>
              <a:t>https://singularityhub.com/2011/08/17/augmented-reality-game-fueled-by-advanced-robot-mapping-technology-slam-goes-mobile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2910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0048"/>
            <a:ext cx="8610600" cy="1293028"/>
          </a:xfrm>
        </p:spPr>
        <p:txBody>
          <a:bodyPr/>
          <a:lstStyle/>
          <a:p>
            <a:pPr algn="l"/>
            <a:r>
              <a:rPr lang="en-US" dirty="0" smtClean="0"/>
              <a:t>FACEBOOK IN VR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Facebook Spaces</a:t>
            </a:r>
          </a:p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www.theverge.com/2016/10/6/13176906/oculus-connect-3-facebook-social-vr-avatars</a:t>
            </a:r>
            <a:endParaRPr lang="en-US" dirty="0" smtClean="0"/>
          </a:p>
          <a:p>
            <a:r>
              <a:rPr lang="en-US" dirty="0" smtClean="0"/>
              <a:t>First technology to track facial movements</a:t>
            </a:r>
          </a:p>
          <a:p>
            <a:r>
              <a:rPr lang="en-US" dirty="0" smtClean="0"/>
              <a:t>Tied in with Facebook Messenger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789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21498"/>
            <a:ext cx="8610600" cy="1293028"/>
          </a:xfrm>
        </p:spPr>
        <p:txBody>
          <a:bodyPr/>
          <a:lstStyle/>
          <a:p>
            <a:pPr algn="l"/>
            <a:r>
              <a:rPr lang="en-US" dirty="0" smtClean="0"/>
              <a:t>Other social 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Bigscreen</a:t>
            </a:r>
            <a:endParaRPr lang="en-US" dirty="0" smtClean="0"/>
          </a:p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www.youtube.com/watch?v=8eXFE1_ds5s</a:t>
            </a:r>
            <a:endParaRPr lang="en-US" dirty="0" smtClean="0"/>
          </a:p>
          <a:p>
            <a:r>
              <a:rPr lang="en-US" dirty="0" err="1" smtClean="0"/>
              <a:t>vTime</a:t>
            </a:r>
            <a:endParaRPr lang="en-US" dirty="0" smtClean="0"/>
          </a:p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www.youtube.com/watch?v=gLLx1uB-YQM</a:t>
            </a:r>
            <a:endParaRPr lang="en-US" dirty="0" smtClean="0"/>
          </a:p>
          <a:p>
            <a:r>
              <a:rPr lang="en-US" dirty="0" err="1" smtClean="0"/>
              <a:t>AltspaceVR</a:t>
            </a:r>
            <a:endParaRPr lang="en-US" dirty="0" smtClean="0"/>
          </a:p>
          <a:p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www.youtube.com/watch?v=64OWJ2uDf-M</a:t>
            </a:r>
            <a:endParaRPr lang="en-US" dirty="0" smtClean="0"/>
          </a:p>
          <a:p>
            <a:r>
              <a:rPr lang="en-US" dirty="0" smtClean="0"/>
              <a:t>Rec Room</a:t>
            </a:r>
          </a:p>
          <a:p>
            <a:r>
              <a:rPr lang="en-US" dirty="0">
                <a:hlinkClick r:id="rId5"/>
              </a:rPr>
              <a:t>https://</a:t>
            </a:r>
            <a:r>
              <a:rPr lang="en-US" dirty="0" smtClean="0">
                <a:hlinkClick r:id="rId5"/>
              </a:rPr>
              <a:t>www.youtube.com/watch?v=FkIhcuP3nmU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14753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78636"/>
            <a:ext cx="8610600" cy="1293028"/>
          </a:xfrm>
        </p:spPr>
        <p:txBody>
          <a:bodyPr/>
          <a:lstStyle/>
          <a:p>
            <a:pPr algn="l"/>
            <a:r>
              <a:rPr lang="en-US" dirty="0" smtClean="0"/>
              <a:t>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http://mashable.com/2017/01/12/virtual-reality-social-networks-vr/#</a:t>
            </a:r>
            <a:r>
              <a:rPr lang="en-US" dirty="0" smtClean="0">
                <a:hlinkClick r:id="rId2"/>
              </a:rPr>
              <a:t>cwThhjzC8OqW</a:t>
            </a:r>
            <a:endParaRPr lang="en-US" dirty="0" smtClean="0"/>
          </a:p>
          <a:p>
            <a:r>
              <a:rPr lang="en-US" dirty="0">
                <a:hlinkClick r:id="rId3"/>
              </a:rPr>
              <a:t>http://www.digitaltrends.com/social-media/facebook-launches-spaces-vr-beta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www.hindustantimes.com/tech/facebook-f8-conference-zuckerberg-showcases-social-media-vr-ar-ai-and-more/story-aracL03kgplQ9hkFvbpsLI.html</a:t>
            </a:r>
            <a:endParaRPr lang="en-US" dirty="0" smtClean="0"/>
          </a:p>
          <a:p>
            <a:r>
              <a:rPr lang="en-US" dirty="0">
                <a:hlinkClick r:id="rId5"/>
              </a:rPr>
              <a:t>http://time.com/4744962/facebook-f8-conference</a:t>
            </a:r>
            <a:r>
              <a:rPr lang="en-US" dirty="0" smtClean="0">
                <a:hlinkClick r:id="rId5"/>
              </a:rPr>
              <a:t>/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97864520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89</TotalTime>
  <Words>89</Words>
  <Application>Microsoft Macintosh PowerPoint</Application>
  <PresentationFormat>Widescreen</PresentationFormat>
  <Paragraphs>28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Century Gothic</vt:lpstr>
      <vt:lpstr>Arial</vt:lpstr>
      <vt:lpstr>Vapor Trail</vt:lpstr>
      <vt:lpstr>   Virtual media?     A new reality</vt:lpstr>
      <vt:lpstr>FACEBOOK in ar</vt:lpstr>
      <vt:lpstr>FACEBOOK IN VR</vt:lpstr>
      <vt:lpstr>Other social networks</vt:lpstr>
      <vt:lpstr>Sources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Virtual media?     A new reality</dc:title>
  <dc:creator>Josh Rosenblatt</dc:creator>
  <cp:lastModifiedBy>Josh Rosenblatt</cp:lastModifiedBy>
  <cp:revision>7</cp:revision>
  <dcterms:created xsi:type="dcterms:W3CDTF">2017-04-19T14:47:31Z</dcterms:created>
  <dcterms:modified xsi:type="dcterms:W3CDTF">2017-04-19T16:17:02Z</dcterms:modified>
</cp:coreProperties>
</file>