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4" autoAdjust="0"/>
    <p:restoredTop sz="94660"/>
  </p:normalViewPr>
  <p:slideViewPr>
    <p:cSldViewPr snapToGrid="0">
      <p:cViewPr>
        <p:scale>
          <a:sx n="75" d="100"/>
          <a:sy n="75" d="100"/>
        </p:scale>
        <p:origin x="336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295A5-5A63-4191-9460-1AF514AC4720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4030D-0020-4556-8B77-C31A19495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4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viewed event in </a:t>
            </a:r>
            <a:r>
              <a:rPr lang="en-US" dirty="0" err="1" smtClean="0"/>
              <a:t>Esports</a:t>
            </a:r>
            <a:r>
              <a:rPr lang="en-US" dirty="0" smtClean="0"/>
              <a:t> History,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4030D-0020-4556-8B77-C31A194953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43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FInB3hYeQA" TargetMode="External"/><Relationship Id="rId7" Type="http://schemas.openxmlformats.org/officeDocument/2006/relationships/hyperlink" Target="https://youtu.be/mPSCCpQZp5Q" TargetMode="External"/><Relationship Id="rId2" Type="http://schemas.openxmlformats.org/officeDocument/2006/relationships/hyperlink" Target="http://www.sliver.t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real.net/" TargetMode="External"/><Relationship Id="rId5" Type="http://schemas.openxmlformats.org/officeDocument/2006/relationships/hyperlink" Target="https://youtu.be/WPfGfecMemM?t=31s" TargetMode="External"/><Relationship Id="rId4" Type="http://schemas.openxmlformats.org/officeDocument/2006/relationships/hyperlink" Target="https://boom.tv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otaku.com.au/2017/03/you-can-watch-esports-in-vr-now-but-why-would-yo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FInB3hYeQA" TargetMode="External"/><Relationship Id="rId3" Type="http://schemas.openxmlformats.org/officeDocument/2006/relationships/hyperlink" Target="http://vreal.net/" TargetMode="External"/><Relationship Id="rId7" Type="http://schemas.openxmlformats.org/officeDocument/2006/relationships/hyperlink" Target="http://www.businessinsider.com/the-esports-audience-is-escalating-quickly-2017-3?r=UK&amp;IR=T" TargetMode="External"/><Relationship Id="rId2" Type="http://schemas.openxmlformats.org/officeDocument/2006/relationships/hyperlink" Target="http://www.sliver.t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otaku.com.au/2017/03/you-can-watch-esports-in-vr-now-but-why-would-you/" TargetMode="External"/><Relationship Id="rId5" Type="http://schemas.openxmlformats.org/officeDocument/2006/relationships/hyperlink" Target="http://tnl.media/esportsnews/2017/1/25/is-it-time-to-pay-attention-to-vr-in-esports" TargetMode="External"/><Relationship Id="rId10" Type="http://schemas.openxmlformats.org/officeDocument/2006/relationships/hyperlink" Target="https://youtu.be/mPSCCpQZp5Q" TargetMode="External"/><Relationship Id="rId4" Type="http://schemas.openxmlformats.org/officeDocument/2006/relationships/hyperlink" Target="https://boom.tv/" TargetMode="External"/><Relationship Id="rId9" Type="http://schemas.openxmlformats.org/officeDocument/2006/relationships/hyperlink" Target="https://youtu.be/WPfGfecMemM?t=31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VR in Spectating </a:t>
            </a:r>
            <a:r>
              <a:rPr lang="en-US" dirty="0" err="1" smtClean="0"/>
              <a:t>Esports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Christian F. Merced-Cruz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</a:t>
            </a:r>
            <a:r>
              <a:rPr lang="en-US" dirty="0" err="1" smtClean="0"/>
              <a:t>Esports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Growing trend of viewers, from 20 million unique viewers [The International, DOTA 2 (2014)] to 46 million unique viewers [Intel Extreme Masters </a:t>
            </a:r>
            <a:r>
              <a:rPr lang="en-US" i="1" dirty="0" smtClean="0"/>
              <a:t>or </a:t>
            </a:r>
            <a:r>
              <a:rPr lang="en-US" b="1" dirty="0" smtClean="0"/>
              <a:t>IEM</a:t>
            </a:r>
            <a:r>
              <a:rPr lang="en-US" dirty="0" smtClean="0"/>
              <a:t> (Katowice), Counter Strike: Global Offensive</a:t>
            </a:r>
            <a:r>
              <a:rPr lang="en-US" i="1" dirty="0" smtClean="0"/>
              <a:t> or </a:t>
            </a:r>
            <a:r>
              <a:rPr lang="en-US" b="1" dirty="0" smtClean="0"/>
              <a:t>CSGO</a:t>
            </a:r>
            <a:r>
              <a:rPr lang="en-US" dirty="0" smtClean="0"/>
              <a:t> (2017)]</a:t>
            </a:r>
          </a:p>
          <a:p>
            <a:r>
              <a:rPr lang="en-US" dirty="0" smtClean="0"/>
              <a:t>Along with setting a record audience of 46 million unique viewers, IEM Katowice had 173,000 viewers (Stadium and Festival) present.</a:t>
            </a:r>
          </a:p>
          <a:p>
            <a:r>
              <a:rPr lang="en-US" dirty="0" smtClean="0"/>
              <a:t>Far reaching broadcast, across outlets up to 19 different languages which streamed the matches for IEM Katowice.</a:t>
            </a:r>
          </a:p>
          <a:p>
            <a:r>
              <a:rPr lang="en-US" dirty="0" smtClean="0"/>
              <a:t>Sliver.tv had up to a total of 340,000 concurrent viewers at a time for the IEM Katowice Major.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67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Apps like Sliver.tv allow the spectator to view interactions within each game in a unique way, through the lens of VR.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www.sliver.tv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www.youtube.com/watch?v=4FInB3hYeQA</a:t>
            </a:r>
            <a:endParaRPr lang="en-US" dirty="0" smtClean="0"/>
          </a:p>
          <a:p>
            <a:r>
              <a:rPr lang="en-US" dirty="0" smtClean="0"/>
              <a:t>Allows streamers and content creators to display their gameplay to fans in real time VR.</a:t>
            </a:r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boom.tv</a:t>
            </a:r>
            <a:endParaRPr lang="en-US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youtu.be/WPfGfecMemM?t=31s</a:t>
            </a:r>
            <a:endParaRPr lang="en-US" dirty="0" smtClean="0"/>
          </a:p>
          <a:p>
            <a:r>
              <a:rPr lang="en-US" dirty="0" smtClean="0"/>
              <a:t>Other apps allow streamers and content creators to interact more closely with spectators and fans.</a:t>
            </a:r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vreal.net</a:t>
            </a:r>
            <a:endParaRPr lang="en-US" dirty="0" smtClean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youtu.be/mPSCCpQZp5Q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765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doesn’t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 than 1% of the audience for these events is a VR audience (~300k VR spectators)</a:t>
            </a:r>
          </a:p>
          <a:p>
            <a:r>
              <a:rPr lang="en-US" dirty="0" smtClean="0"/>
              <a:t>Out of 92.5 million VR units supplied last year, 88.4 million were Google Cardboard units.</a:t>
            </a:r>
          </a:p>
          <a:p>
            <a:r>
              <a:rPr lang="en-US" dirty="0" smtClean="0"/>
              <a:t>The affordability of VR headsets detriments the amount of </a:t>
            </a:r>
            <a:r>
              <a:rPr lang="en-US" dirty="0" err="1" smtClean="0"/>
              <a:t>esports</a:t>
            </a:r>
            <a:r>
              <a:rPr lang="en-US" dirty="0" smtClean="0"/>
              <a:t> spectators that can afford such a feat.</a:t>
            </a:r>
          </a:p>
          <a:p>
            <a:r>
              <a:rPr lang="en-US" dirty="0">
                <a:hlinkClick r:id="rId2"/>
              </a:rPr>
              <a:t>https://www.kotaku.com.au/2017/03/you-can-watch-esports-in-vr-now-but-why-would-you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835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Competitive analysis/Overview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purposes, similar audiences.</a:t>
            </a:r>
          </a:p>
          <a:p>
            <a:r>
              <a:rPr lang="en-US" dirty="0" smtClean="0"/>
              <a:t>Sliver.tv employees had some level of gaming background, along with engineering / business backgrounds.</a:t>
            </a:r>
          </a:p>
          <a:p>
            <a:r>
              <a:rPr lang="en-US" dirty="0" smtClean="0"/>
              <a:t>Teams consist of 4 to 5 people at the start, hiring more employees as the market demand increases.</a:t>
            </a:r>
          </a:p>
          <a:p>
            <a:r>
              <a:rPr lang="en-US" dirty="0" smtClean="0"/>
              <a:t>Companies like </a:t>
            </a:r>
            <a:r>
              <a:rPr lang="en-US" dirty="0" err="1" smtClean="0"/>
              <a:t>Vreal</a:t>
            </a:r>
            <a:r>
              <a:rPr lang="en-US" dirty="0" smtClean="0"/>
              <a:t> are looking for potential employees to work as senior design engineers, among other fields.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48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Sources/articles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http://www.sliver.tv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http://vreal.net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https://boom.tv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tnl.media/esportsnews/2017/1/25/is-it-time-to-pay-attention-to-vr-in-esports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https://www.kotaku.com.au/2017/03/you-can-watch-esports-in-vr-now-but-why-would-you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www.businessinsider.com/the-esports-audience-is-escalating-quickly-2017-3?r=UK&amp;IR=T</a:t>
            </a:r>
            <a:endParaRPr lang="en-US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www.youtube.com/watch?v=4FInB3hYeQA</a:t>
            </a:r>
            <a:endParaRPr lang="en-US" dirty="0" smtClean="0"/>
          </a:p>
          <a:p>
            <a:r>
              <a:rPr lang="en-US" dirty="0">
                <a:hlinkClick r:id="rId9"/>
              </a:rPr>
              <a:t>https://youtu.be/WPfGfecMemM?t=31s</a:t>
            </a:r>
            <a:endParaRPr lang="en-US" dirty="0"/>
          </a:p>
          <a:p>
            <a:r>
              <a:rPr lang="en-US" dirty="0">
                <a:hlinkClick r:id="rId10"/>
              </a:rPr>
              <a:t>https://</a:t>
            </a:r>
            <a:r>
              <a:rPr lang="en-US" dirty="0" smtClean="0">
                <a:hlinkClick r:id="rId10"/>
              </a:rPr>
              <a:t>youtu.be/mPSCCpQZp5Q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99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1528</TotalTime>
  <Words>356</Words>
  <Application>Microsoft Office PowerPoint</Application>
  <PresentationFormat>Widescreen</PresentationFormat>
  <Paragraphs>39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Celestial</vt:lpstr>
      <vt:lpstr>VR in Spectating Esports</vt:lpstr>
      <vt:lpstr>Why Esports?</vt:lpstr>
      <vt:lpstr>What Works</vt:lpstr>
      <vt:lpstr>What doesn’t work</vt:lpstr>
      <vt:lpstr>Competitive analysis/Overview</vt:lpstr>
      <vt:lpstr>Sources/articles used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chrisfmerced</dc:creator>
  <cp:lastModifiedBy>chrisfmerced</cp:lastModifiedBy>
  <cp:revision>29</cp:revision>
  <dcterms:created xsi:type="dcterms:W3CDTF">2014-09-12T02:08:24Z</dcterms:created>
  <dcterms:modified xsi:type="dcterms:W3CDTF">2017-03-22T19:29:48Z</dcterms:modified>
</cp:coreProperties>
</file>