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F268-B356-D548-B438-236340193B80}" type="datetimeFigureOut">
              <a:rPr lang="en-US" smtClean="0"/>
              <a:t>3/22/17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5A86B346-BAAE-F945-999A-E895DB68A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842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F268-B356-D548-B438-236340193B80}" type="datetimeFigureOut">
              <a:rPr lang="en-US" smtClean="0"/>
              <a:t>3/22/17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6B346-BAAE-F945-999A-E895DB68A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094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F268-B356-D548-B438-236340193B80}" type="datetimeFigureOut">
              <a:rPr lang="en-US" smtClean="0"/>
              <a:t>3/22/17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5A86B346-BAAE-F945-999A-E895DB68A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325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F268-B356-D548-B438-236340193B80}" type="datetimeFigureOut">
              <a:rPr lang="en-US" smtClean="0"/>
              <a:t>3/22/17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6B346-BAAE-F945-999A-E895DB68A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03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F268-B356-D548-B438-236340193B80}" type="datetimeFigureOut">
              <a:rPr lang="en-US" smtClean="0"/>
              <a:t>3/22/17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6B346-BAAE-F945-999A-E895DB68A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707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F268-B356-D548-B438-236340193B80}" type="datetimeFigureOut">
              <a:rPr lang="en-US" smtClean="0"/>
              <a:t>3/22/17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6B346-BAAE-F945-999A-E895DB68A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107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F268-B356-D548-B438-236340193B80}" type="datetimeFigureOut">
              <a:rPr lang="en-US" smtClean="0"/>
              <a:t>3/22/17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6B346-BAAE-F945-999A-E895DB68A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989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F268-B356-D548-B438-236340193B80}" type="datetimeFigureOut">
              <a:rPr lang="en-US" smtClean="0"/>
              <a:t>3/22/17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6B346-BAAE-F945-999A-E895DB68A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717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F268-B356-D548-B438-236340193B80}" type="datetimeFigureOut">
              <a:rPr lang="en-US" smtClean="0"/>
              <a:t>3/22/17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6B346-BAAE-F945-999A-E895DB68A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754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F268-B356-D548-B438-236340193B80}" type="datetimeFigureOut">
              <a:rPr lang="en-US" smtClean="0"/>
              <a:t>3/22/17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5A86B346-BAAE-F945-999A-E895DB68A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534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F268-B356-D548-B438-236340193B80}" type="datetimeFigureOut">
              <a:rPr lang="en-US" smtClean="0"/>
              <a:t>3/22/17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5A86B346-BAAE-F945-999A-E895DB68A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56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F268-B356-D548-B438-236340193B80}" type="datetimeFigureOut">
              <a:rPr lang="en-US" smtClean="0"/>
              <a:t>3/22/17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A86B346-BAAE-F945-999A-E895DB68ADE6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830191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F268-B356-D548-B438-236340193B80}" type="datetimeFigureOut">
              <a:rPr lang="en-US" smtClean="0"/>
              <a:t>3/22/17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A86B346-BAAE-F945-999A-E895DB68A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8990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F268-B356-D548-B438-236340193B80}" type="datetimeFigureOut">
              <a:rPr lang="en-US" smtClean="0"/>
              <a:t>3/22/17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6B346-BAAE-F945-999A-E895DB68A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54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F268-B356-D548-B438-236340193B80}" type="datetimeFigureOut">
              <a:rPr lang="en-US" smtClean="0"/>
              <a:t>3/22/17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6B346-BAAE-F945-999A-E895DB68A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3790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F268-B356-D548-B438-236340193B80}" type="datetimeFigureOut">
              <a:rPr lang="en-US" smtClean="0"/>
              <a:t>3/22/17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6B346-BAAE-F945-999A-E895DB68A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4567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9F4CF268-B356-D548-B438-236340193B80}" type="datetimeFigureOut">
              <a:rPr lang="en-US" smtClean="0"/>
              <a:t>3/22/17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5A86B346-BAAE-F945-999A-E895DB68A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613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CF268-B356-D548-B438-236340193B80}" type="datetimeFigureOut">
              <a:rPr lang="en-US" smtClean="0"/>
              <a:t>3/22/17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6B346-BAAE-F945-999A-E895DB68A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71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 Quarterback Sees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54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User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Sports fans</a:t>
            </a:r>
            <a:r>
              <a:rPr lang="mr-IN" dirty="0" smtClean="0"/>
              <a:t>…</a:t>
            </a:r>
            <a:r>
              <a:rPr lang="en-US" dirty="0" smtClean="0"/>
              <a:t>especially Monday morning quarterbacks</a:t>
            </a:r>
          </a:p>
          <a:p>
            <a:r>
              <a:rPr lang="en-US" dirty="0" smtClean="0"/>
              <a:t>Fans who want to get more serious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982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will people know or Understand Better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their eye off the ball</a:t>
            </a:r>
          </a:p>
          <a:p>
            <a:r>
              <a:rPr lang="en-US" dirty="0" smtClean="0"/>
              <a:t>Reading coverages</a:t>
            </a:r>
          </a:p>
          <a:p>
            <a:r>
              <a:rPr lang="en-US" dirty="0" smtClean="0"/>
              <a:t>Why a play happened the way it was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847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Unique Storytelling Aspects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person camera reading coverages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382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Animations</a:t>
            </a:r>
          </a:p>
          <a:p>
            <a:r>
              <a:rPr lang="en-US" dirty="0" smtClean="0"/>
              <a:t>Movement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906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Going into sports Broadcasting</a:t>
            </a:r>
          </a:p>
        </p:txBody>
      </p:sp>
    </p:spTree>
    <p:extLst>
      <p:ext uri="{BB962C8B-B14F-4D97-AF65-F5344CB8AC3E}">
        <p14:creationId xmlns:p14="http://schemas.microsoft.com/office/powerpoint/2010/main" val="905879032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8</TotalTime>
  <Words>59</Words>
  <Application>Microsoft Macintosh PowerPoint</Application>
  <PresentationFormat>Widescreen</PresentationFormat>
  <Paragraphs>15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Mangal</vt:lpstr>
      <vt:lpstr>Trebuchet MS</vt:lpstr>
      <vt:lpstr>Berlin</vt:lpstr>
      <vt:lpstr>What a Quarterback Sees</vt:lpstr>
      <vt:lpstr>Target User</vt:lpstr>
      <vt:lpstr>What will people know or Understand Better </vt:lpstr>
      <vt:lpstr>Unique Storytelling Aspects</vt:lpstr>
      <vt:lpstr>Problems</vt:lpstr>
      <vt:lpstr>Future</vt:lpstr>
    </vt:vector>
  </TitlesOfParts>
  <Company/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 Quarterback Sees</dc:title>
  <dc:creator>Microsoft Office User</dc:creator>
  <cp:lastModifiedBy>Microsoft Office User</cp:lastModifiedBy>
  <cp:revision>1</cp:revision>
  <dcterms:created xsi:type="dcterms:W3CDTF">2017-03-22T21:19:19Z</dcterms:created>
  <dcterms:modified xsi:type="dcterms:W3CDTF">2017-03-22T21:27:42Z</dcterms:modified>
</cp:coreProperties>
</file>