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57" r:id="rId5"/>
    <p:sldId id="272" r:id="rId6"/>
    <p:sldId id="273" r:id="rId7"/>
    <p:sldId id="274" r:id="rId8"/>
    <p:sldId id="275" r:id="rId9"/>
    <p:sldId id="276" r:id="rId10"/>
    <p:sldId id="277" r:id="rId11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82" y="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3/22/2017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3/22/2017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3/22/2017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3/22/2017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Clockwork: Deja V(u)R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Christian F. Merced-Cruz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p:transition spd="slow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7" y="0"/>
            <a:ext cx="12198291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9427" y="0"/>
            <a:ext cx="10360501" cy="1223963"/>
          </a:xfrm>
        </p:spPr>
        <p:txBody>
          <a:bodyPr/>
          <a:lstStyle/>
          <a:p>
            <a:pPr algn="ctr"/>
            <a:r>
              <a:rPr lang="en-US" b="1" dirty="0" smtClean="0"/>
              <a:t>The experience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7283111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-3220"/>
            <a:ext cx="10360501" cy="1223963"/>
          </a:xfrm>
        </p:spPr>
        <p:txBody>
          <a:bodyPr/>
          <a:lstStyle/>
          <a:p>
            <a:pPr algn="ctr"/>
            <a:r>
              <a:rPr lang="en-US" b="1" dirty="0" smtClean="0"/>
              <a:t>The target user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5224533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71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0"/>
            <a:ext cx="10360501" cy="1223963"/>
          </a:xfrm>
        </p:spPr>
        <p:txBody>
          <a:bodyPr/>
          <a:lstStyle/>
          <a:p>
            <a:r>
              <a:rPr lang="en-US" b="1" dirty="0" smtClean="0"/>
              <a:t>	What you will know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43369800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33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457200"/>
            <a:ext cx="10360501" cy="1223963"/>
          </a:xfrm>
        </p:spPr>
        <p:txBody>
          <a:bodyPr/>
          <a:lstStyle/>
          <a:p>
            <a:r>
              <a:rPr lang="en-US" b="1" dirty="0" smtClean="0"/>
              <a:t>The techniques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2601900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6099"/>
            <a:ext cx="10360501" cy="1223963"/>
          </a:xfrm>
        </p:spPr>
        <p:txBody>
          <a:bodyPr/>
          <a:lstStyle/>
          <a:p>
            <a:r>
              <a:rPr lang="en-US" b="1" dirty="0" smtClean="0"/>
              <a:t>Plan of Action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4063505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956" y="0"/>
            <a:ext cx="10360501" cy="1223963"/>
          </a:xfrm>
        </p:spPr>
        <p:txBody>
          <a:bodyPr/>
          <a:lstStyle/>
          <a:p>
            <a:pPr algn="ctr"/>
            <a:r>
              <a:rPr lang="en-US" b="1" dirty="0" smtClean="0"/>
              <a:t>Future Career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5274514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787990.potx" id="{BDB9CD5E-36EC-45F3-B87D-6D062B8A3823}" vid="{51682E2F-7C85-4D6F-AD40-072EFC83910D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0C67BEE-D13F-4BD2-98A5-34D8A0977F68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Triple circuit lines presentation (widescreen)</Template>
  <TotalTime>64</TotalTime>
  <Words>20</Words>
  <Application>Microsoft Office PowerPoint</Application>
  <PresentationFormat>Custom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Tech 16x9</vt:lpstr>
      <vt:lpstr>Clockwork: Deja V(u)R</vt:lpstr>
      <vt:lpstr>The experience</vt:lpstr>
      <vt:lpstr>The target user</vt:lpstr>
      <vt:lpstr> What you will know</vt:lpstr>
      <vt:lpstr>The techniques</vt:lpstr>
      <vt:lpstr>Plan of Action</vt:lpstr>
      <vt:lpstr>Future Career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chrisfmerced</dc:creator>
  <cp:lastModifiedBy>chrisfmerced</cp:lastModifiedBy>
  <cp:revision>18</cp:revision>
  <dcterms:created xsi:type="dcterms:W3CDTF">2017-03-22T19:52:39Z</dcterms:created>
  <dcterms:modified xsi:type="dcterms:W3CDTF">2017-03-22T20:56:52Z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