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57" r:id="rId7"/>
    <p:sldId id="263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07"/>
    <p:restoredTop sz="94674"/>
  </p:normalViewPr>
  <p:slideViewPr>
    <p:cSldViewPr snapToGrid="0" snapToObjects="1">
      <p:cViewPr varScale="1">
        <p:scale>
          <a:sx n="124" d="100"/>
          <a:sy n="124" d="100"/>
        </p:scale>
        <p:origin x="73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3/22/17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3/22/17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3/22/17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3/22/17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3/22/17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3/22/17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3/22/17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3/22/17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3/22/17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3/22/17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3/22/17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3/22/17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3/22/17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3/22/17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3/22/17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3/22/17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3/22/17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3/22/17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47787" y="1317630"/>
            <a:ext cx="9448800" cy="1825096"/>
          </a:xfrm>
        </p:spPr>
        <p:txBody>
          <a:bodyPr/>
          <a:lstStyle/>
          <a:p>
            <a:r>
              <a:rPr lang="en-US" dirty="0" err="1" smtClean="0">
                <a:latin typeface="Ayuthaya" charset="-34"/>
                <a:ea typeface="Ayuthaya" charset="-34"/>
                <a:cs typeface="Ayuthaya" charset="-34"/>
              </a:rPr>
              <a:t>sPACE</a:t>
            </a:r>
            <a:r>
              <a:rPr lang="en-US" dirty="0" smtClean="0">
                <a:latin typeface="Ayuthaya" charset="-34"/>
                <a:ea typeface="Ayuthaya" charset="-34"/>
                <a:cs typeface="Ayuthaya" charset="-34"/>
              </a:rPr>
              <a:t> IN SPACE: 360</a:t>
            </a:r>
            <a:endParaRPr lang="en-US" dirty="0">
              <a:latin typeface="Ayuthaya" charset="-34"/>
              <a:ea typeface="Ayuthaya" charset="-34"/>
              <a:cs typeface="Ayuthaya" charset="-34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86076" y="3746502"/>
            <a:ext cx="9448800" cy="685800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Ayuthaya" charset="-34"/>
                <a:ea typeface="Ayuthaya" charset="-34"/>
                <a:cs typeface="Ayuthaya" charset="-34"/>
              </a:rPr>
              <a:t>By Josh Rosenblatt</a:t>
            </a:r>
            <a:endParaRPr lang="en-US" sz="3600" dirty="0">
              <a:latin typeface="Ayuthaya" charset="-34"/>
              <a:ea typeface="Ayuthaya" charset="-34"/>
              <a:cs typeface="Ayuthaya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933270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87685" y="805951"/>
            <a:ext cx="8610600" cy="1293028"/>
          </a:xfrm>
        </p:spPr>
        <p:txBody>
          <a:bodyPr/>
          <a:lstStyle/>
          <a:p>
            <a:pPr algn="l"/>
            <a:r>
              <a:rPr lang="en-US" smtClean="0"/>
              <a:t>THE EXPERIENCE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832934"/>
            <a:ext cx="10820400" cy="2746294"/>
          </a:xfrm>
        </p:spPr>
      </p:pic>
    </p:spTree>
    <p:extLst>
      <p:ext uri="{BB962C8B-B14F-4D97-AF65-F5344CB8AC3E}">
        <p14:creationId xmlns:p14="http://schemas.microsoft.com/office/powerpoint/2010/main" val="8320255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81400" y="208447"/>
            <a:ext cx="8610600" cy="1293028"/>
          </a:xfrm>
        </p:spPr>
        <p:txBody>
          <a:bodyPr/>
          <a:lstStyle/>
          <a:p>
            <a:pPr algn="l"/>
            <a:r>
              <a:rPr lang="en-US" smtClean="0"/>
              <a:t>   </a:t>
            </a:r>
            <a:r>
              <a:rPr lang="en-US" smtClean="0"/>
              <a:t>Target user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5998" y="1955590"/>
            <a:ext cx="9757290" cy="4201439"/>
          </a:xfrm>
        </p:spPr>
      </p:pic>
    </p:spTree>
    <p:extLst>
      <p:ext uri="{BB962C8B-B14F-4D97-AF65-F5344CB8AC3E}">
        <p14:creationId xmlns:p14="http://schemas.microsoft.com/office/powerpoint/2010/main" val="7372855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1381" y="772945"/>
            <a:ext cx="8610600" cy="1293028"/>
          </a:xfrm>
        </p:spPr>
        <p:txBody>
          <a:bodyPr/>
          <a:lstStyle/>
          <a:p>
            <a:pPr algn="l"/>
            <a:r>
              <a:rPr lang="en-US" dirty="0" smtClean="0"/>
              <a:t>What </a:t>
            </a:r>
            <a:r>
              <a:rPr lang="en-US" smtClean="0"/>
              <a:t>will people learn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57449" y="2065973"/>
            <a:ext cx="10820400" cy="4024125"/>
          </a:xfrm>
        </p:spPr>
        <p:txBody>
          <a:bodyPr/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6163" y="2894994"/>
            <a:ext cx="3040062" cy="3480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6438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97676" y="626795"/>
            <a:ext cx="8610600" cy="1293028"/>
          </a:xfrm>
        </p:spPr>
        <p:txBody>
          <a:bodyPr/>
          <a:lstStyle/>
          <a:p>
            <a:pPr algn="l"/>
            <a:r>
              <a:rPr lang="en-US" smtClean="0"/>
              <a:t>Techniques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162" y="2165350"/>
            <a:ext cx="3015738" cy="4024313"/>
          </a:xfrm>
        </p:spPr>
      </p:pic>
    </p:spTree>
    <p:extLst>
      <p:ext uri="{BB962C8B-B14F-4D97-AF65-F5344CB8AC3E}">
        <p14:creationId xmlns:p14="http://schemas.microsoft.com/office/powerpoint/2010/main" val="3030101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36809" y="501482"/>
            <a:ext cx="8610600" cy="1293028"/>
          </a:xfrm>
        </p:spPr>
        <p:txBody>
          <a:bodyPr/>
          <a:lstStyle/>
          <a:p>
            <a:pPr algn="l"/>
            <a:r>
              <a:rPr lang="en-US" smtClean="0"/>
              <a:t>PLAN OF ACTION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068" y="2205830"/>
            <a:ext cx="6499932" cy="4094957"/>
          </a:xfrm>
        </p:spPr>
      </p:pic>
    </p:spTree>
    <p:extLst>
      <p:ext uri="{BB962C8B-B14F-4D97-AF65-F5344CB8AC3E}">
        <p14:creationId xmlns:p14="http://schemas.microsoft.com/office/powerpoint/2010/main" val="13192914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02467" y="415052"/>
            <a:ext cx="8610600" cy="1293028"/>
          </a:xfrm>
        </p:spPr>
        <p:txBody>
          <a:bodyPr/>
          <a:lstStyle/>
          <a:p>
            <a:pPr algn="l"/>
            <a:r>
              <a:rPr lang="en-US" smtClean="0"/>
              <a:t>Future career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4103" y="2193925"/>
            <a:ext cx="7303794" cy="4024313"/>
          </a:xfrm>
        </p:spPr>
      </p:pic>
    </p:spTree>
    <p:extLst>
      <p:ext uri="{BB962C8B-B14F-4D97-AF65-F5344CB8AC3E}">
        <p14:creationId xmlns:p14="http://schemas.microsoft.com/office/powerpoint/2010/main" val="1923487705"/>
      </p:ext>
    </p:extLst>
  </p:cSld>
  <p:clrMapOvr>
    <a:masterClrMapping/>
  </p:clrMapOvr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Vapor Trail</Template>
  <TotalTime>107</TotalTime>
  <Words>23</Words>
  <Application>Microsoft Macintosh PowerPoint</Application>
  <PresentationFormat>Widescreen</PresentationFormat>
  <Paragraphs>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Ayuthaya</vt:lpstr>
      <vt:lpstr>Century Gothic</vt:lpstr>
      <vt:lpstr>Vapor Trail</vt:lpstr>
      <vt:lpstr>sPACE IN SPACE: 360</vt:lpstr>
      <vt:lpstr>THE EXPERIENCE</vt:lpstr>
      <vt:lpstr>   Target user</vt:lpstr>
      <vt:lpstr>What will people learn</vt:lpstr>
      <vt:lpstr>Techniques</vt:lpstr>
      <vt:lpstr>PLAN OF ACTION</vt:lpstr>
      <vt:lpstr>Future career</vt:lpstr>
    </vt:vector>
  </TitlesOfParts>
  <Company/>
  <LinksUpToDate>false</LinksUpToDate>
  <SharedDoc>false</SharedDoc>
  <HyperlinksChanged>false</HyperlinksChanged>
  <AppVersion>15.0023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sPACE IN SPACE: 360</dc:title>
  <dc:creator>Josh Rosenblatt</dc:creator>
  <cp:lastModifiedBy>Microsoft Office User</cp:lastModifiedBy>
  <cp:revision>10</cp:revision>
  <dcterms:created xsi:type="dcterms:W3CDTF">2017-03-22T19:42:17Z</dcterms:created>
  <dcterms:modified xsi:type="dcterms:W3CDTF">2017-03-22T22:42:06Z</dcterms:modified>
</cp:coreProperties>
</file>