
<file path=[Content_Types].xml><?xml version="1.0" encoding="utf-8"?>
<Types xmlns="http://schemas.openxmlformats.org/package/2006/content-types">
  <Override PartName="/ppt/notesSlides/notesSlide5.xml" ContentType="application/vnd.openxmlformats-officedocument.presentationml.notesSlide+xml"/>
  <Override PartName="/ppt/slideLayouts/slideLayout1.xml" ContentType="application/vnd.openxmlformats-officedocument.presentationml.slideLayout+xml"/>
  <Default Extension="png" ContentType="image/png"/>
  <Default Extension="rels" ContentType="application/vnd.openxmlformats-package.relationships+xml"/>
  <Default Extension="xml" ContentType="application/xml"/>
  <Override PartName="/ppt/notesSlides/notesSlide3.xml" ContentType="application/vnd.openxmlformats-officedocument.presentationml.notesSlide+xml"/>
  <Override PartName="/ppt/tableStyles.xml" ContentType="application/vnd.openxmlformats-officedocument.presentationml.tableStyles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slideLayouts/slideLayout6.xml" ContentType="application/vnd.openxmlformats-officedocument.presentationml.slideLayout+xml"/>
  <Override PartName="/ppt/slides/slide5.xml" ContentType="application/vnd.openxmlformats-officedocument.presentationml.slide+xml"/>
  <Override PartName="/ppt/theme/theme2.xml" ContentType="application/vnd.openxmlformats-officedocument.theme+xml"/>
  <Override PartName="/ppt/slideMasters/slideMaster1.xml" ContentType="application/vnd.openxmlformats-officedocument.presentationml.slideMaster+xml"/>
  <Override PartName="/ppt/slideLayouts/slideLayout4.xml" ContentType="application/vnd.openxmlformats-officedocument.presentationml.slideLayout+xml"/>
  <Override PartName="/ppt/slides/slide3.xml" ContentType="application/vnd.openxmlformats-officedocument.presentationml.slide+xml"/>
  <Override PartName="/ppt/slideLayouts/slideLayout10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ppt/notesSlides/notesSlide6.xml" ContentType="application/vnd.openxmlformats-officedocument.presentationml.notesSlide+xml"/>
  <Override PartName="/ppt/slideLayouts/slideLayout2.xml" ContentType="application/vnd.openxmlformats-officedocument.presentationml.slideLayout+xml"/>
  <Override PartName="/ppt/slides/slide1.xml" ContentType="application/vnd.openxmlformats-officedocument.presentationml.slide+xml"/>
  <Default Extension="bin" ContentType="application/vnd.openxmlformats-officedocument.presentationml.printerSettings"/>
  <Override PartName="/ppt/notesSlides/notesSlide4.xml" ContentType="application/vnd.openxmlformats-officedocument.presentationml.notes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2.xml" ContentType="application/vnd.openxmlformats-officedocument.presentationml.notesSlide+xml"/>
  <Override PartName="/ppt/presentation.xml" ContentType="application/vnd.openxmlformats-officedocument.presentationml.presentation.main+xml"/>
  <Override PartName="/ppt/slideLayouts/slideLayout7.xml" ContentType="application/vnd.openxmlformats-officedocument.presentationml.slideLayout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5.xml" ContentType="application/vnd.openxmlformats-officedocument.presentationml.slideLayout+xml"/>
  <Override PartName="/ppt/slides/slide4.xml" ContentType="application/vnd.openxmlformats-officedocument.presentationml.slide+xml"/>
  <Override PartName="/ppt/slideLayouts/slideLayout11.xml" ContentType="application/vnd.openxmlformats-officedocument.presentationml.slideLayout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slideLayouts/slideLayout3.xml" ContentType="application/vnd.openxmlformats-officedocument.presentationml.slideLayout+xml"/>
  <Override PartName="/ppt/slides/slide2.xml" ContentType="application/vnd.openxmlformats-officedocument.presentationml.slide+xml"/>
  <Default Extension="fntdata" ContentType="application/x-fontdata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trictFirstAndLastChars="0" embedTrueTypeFonts="1" saveSubsetFonts="1" autoCompressPictures="0">
  <p:sldMasterIdLst>
    <p:sldMasterId id="2147483659" r:id="rId1"/>
  </p:sldMasterIdLst>
  <p:notesMasterIdLst>
    <p:notesMasterId r:id="rId8"/>
  </p:notesMasterIdLst>
  <p:sldIdLst>
    <p:sldId id="256" r:id="rId2"/>
    <p:sldId id="257" r:id="rId3"/>
    <p:sldId id="258" r:id="rId4"/>
    <p:sldId id="259" r:id="rId5"/>
    <p:sldId id="260" r:id="rId6"/>
    <p:sldId id="261" r:id="rId7"/>
  </p:sldIdLst>
  <p:sldSz cx="9144000" cy="5143500" type="screen16x9"/>
  <p:notesSz cx="6858000" cy="9144000"/>
  <p:embeddedFontLst>
    <p:embeddedFont>
      <p:font typeface="Yanone Kaffeesatz"/>
      <p:regular r:id="rId9"/>
      <p:bold r:id="rId10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normalViewPr>
    <p:restoredLeft sz="15620"/>
    <p:restoredTop sz="94660"/>
  </p:normalViewPr>
  <p:slideViewPr>
    <p:cSldViewPr snapToGrid="0" snapToObjects="1">
      <p:cViewPr varScale="1">
        <p:scale>
          <a:sx n="135" d="100"/>
          <a:sy n="135" d="100"/>
        </p:scale>
        <p:origin x="-120" y="-288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printerSettings" Target="printerSettings/printerSettings1.bin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notesMaster" Target="notesMasters/notesMaster1.xml"/><Relationship Id="rId9" Type="http://schemas.openxmlformats.org/officeDocument/2006/relationships/font" Target="fonts/font1.fntdata"/><Relationship Id="rId10" Type="http://schemas.openxmlformats.org/officeDocument/2006/relationships/font" Target="fonts/font2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3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4" name="Shape 4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lvl="0">
              <a:spcBef>
                <a:spcPts val="0"/>
              </a:spcBef>
              <a:defRPr sz="1100"/>
            </a:lvl1pPr>
            <a:lvl2pPr lvl="1">
              <a:spcBef>
                <a:spcPts val="0"/>
              </a:spcBef>
              <a:defRPr sz="1100"/>
            </a:lvl2pPr>
            <a:lvl3pPr lvl="2">
              <a:spcBef>
                <a:spcPts val="0"/>
              </a:spcBef>
              <a:defRPr sz="1100"/>
            </a:lvl3pPr>
            <a:lvl4pPr lvl="3">
              <a:spcBef>
                <a:spcPts val="0"/>
              </a:spcBef>
              <a:defRPr sz="1100"/>
            </a:lvl4pPr>
            <a:lvl5pPr lvl="4">
              <a:spcBef>
                <a:spcPts val="0"/>
              </a:spcBef>
              <a:defRPr sz="1100"/>
            </a:lvl5pPr>
            <a:lvl6pPr lvl="5">
              <a:spcBef>
                <a:spcPts val="0"/>
              </a:spcBef>
              <a:defRPr sz="1100"/>
            </a:lvl6pPr>
            <a:lvl7pPr lvl="6">
              <a:spcBef>
                <a:spcPts val="0"/>
              </a:spcBef>
              <a:defRPr sz="1100"/>
            </a:lvl7pPr>
            <a:lvl8pPr lvl="7">
              <a:spcBef>
                <a:spcPts val="0"/>
              </a:spcBef>
              <a:defRPr sz="1100"/>
            </a:lvl8pPr>
            <a:lvl9pPr lvl="8">
              <a:spcBef>
                <a:spcPts val="0"/>
              </a:spcBef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howMasterSp="0" showMasterPhAnim="0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Shape 51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Shape 52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howMasterSp="0" showMasterPhAnim="0">
  <p:cSld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Shape 57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8" name="Shape 58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howMasterSp="0" showMasterPhAnim="0">
  <p:cSld>
    <p:spTree>
      <p:nvGrpSpPr>
        <p:cNvPr id="1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Shape 63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4" name="Shape 64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howMasterSp="0" showMasterPhAnim="0">
  <p:cSld>
    <p:spTree>
      <p:nvGrpSpPr>
        <p:cNvPr id="1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Shape 70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1" name="Shape 71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howMasterSp="0" showMasterPhAnim="0">
  <p:cSld>
    <p:spTree>
      <p:nvGrpSpPr>
        <p:cNvPr id="1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Shape 77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8" name="Shape 78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howMasterSp="0" showMasterPhAnim="0">
  <p:cSld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Shape 84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5" name="Shape 85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">
  <p:cSld name="Title slid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hape 10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lIns="91425" tIns="91425" rIns="91425" bIns="91425" anchor="b" anchorCtr="0"/>
          <a:lstStyle>
            <a:lvl1pPr lvl="0" algn="ctr">
              <a:spcBef>
                <a:spcPts val="0"/>
              </a:spcBef>
              <a:buSzPct val="100000"/>
              <a:defRPr sz="5200"/>
            </a:lvl1pPr>
            <a:lvl2pPr lvl="1" algn="ctr">
              <a:spcBef>
                <a:spcPts val="0"/>
              </a:spcBef>
              <a:buSzPct val="100000"/>
              <a:defRPr sz="5200"/>
            </a:lvl2pPr>
            <a:lvl3pPr lvl="2" algn="ctr">
              <a:spcBef>
                <a:spcPts val="0"/>
              </a:spcBef>
              <a:buSzPct val="100000"/>
              <a:defRPr sz="5200"/>
            </a:lvl3pPr>
            <a:lvl4pPr lvl="3" algn="ctr">
              <a:spcBef>
                <a:spcPts val="0"/>
              </a:spcBef>
              <a:buSzPct val="100000"/>
              <a:defRPr sz="5200"/>
            </a:lvl4pPr>
            <a:lvl5pPr lvl="4" algn="ctr">
              <a:spcBef>
                <a:spcPts val="0"/>
              </a:spcBef>
              <a:buSzPct val="100000"/>
              <a:defRPr sz="5200"/>
            </a:lvl5pPr>
            <a:lvl6pPr lvl="5" algn="ctr">
              <a:spcBef>
                <a:spcPts val="0"/>
              </a:spcBef>
              <a:buSzPct val="100000"/>
              <a:defRPr sz="5200"/>
            </a:lvl6pPr>
            <a:lvl7pPr lvl="6" algn="ctr">
              <a:spcBef>
                <a:spcPts val="0"/>
              </a:spcBef>
              <a:buSzPct val="100000"/>
              <a:defRPr sz="5200"/>
            </a:lvl7pPr>
            <a:lvl8pPr lvl="7" algn="ctr">
              <a:spcBef>
                <a:spcPts val="0"/>
              </a:spcBef>
              <a:buSzPct val="100000"/>
              <a:defRPr sz="5200"/>
            </a:lvl8pPr>
            <a:lvl9pPr lvl="8" algn="ctr">
              <a:spcBef>
                <a:spcPts val="0"/>
              </a:spcBef>
              <a:buSzPct val="100000"/>
              <a:defRPr sz="5200"/>
            </a:lvl9pPr>
          </a:lstStyle>
          <a:p>
            <a:endParaRPr/>
          </a:p>
        </p:txBody>
      </p:sp>
      <p:sp>
        <p:nvSpPr>
          <p:cNvPr id="11" name="Shape 11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800"/>
            </a:lvl9pPr>
          </a:lstStyle>
          <a:p>
            <a:endParaRPr/>
          </a:p>
        </p:txBody>
      </p:sp>
      <p:sp>
        <p:nvSpPr>
          <p:cNvPr id="12" name="Shape 12"/>
          <p:cNvSpPr txBox="1">
            <a:spLocks noGrp="1"/>
          </p:cNvSpPr>
          <p:nvPr>
            <p:ph type="sldNum" idx="12"/>
          </p:nvPr>
        </p:nvSpPr>
        <p:spPr>
          <a:xfrm>
            <a:off x="8472457" y="4663216"/>
            <a:ext cx="548700" cy="3936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"/>
              <a:pPr lvl="0">
                <a:spcBef>
                  <a:spcPts val="0"/>
                </a:spcBef>
                <a:buNone/>
              </a:pPr>
              <a:t>‹#›</a:t>
            </a:fld>
            <a:endParaRPr lang="en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secHead">
  <p:cSld name="Section 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Shape 14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lIns="91425" tIns="91425" rIns="91425" bIns="91425" anchor="ctr" anchorCtr="0"/>
          <a:lstStyle>
            <a:lvl1pPr lvl="0" algn="ctr">
              <a:spcBef>
                <a:spcPts val="0"/>
              </a:spcBef>
              <a:buSzPct val="100000"/>
              <a:defRPr sz="3600"/>
            </a:lvl1pPr>
            <a:lvl2pPr lvl="1" algn="ctr">
              <a:spcBef>
                <a:spcPts val="0"/>
              </a:spcBef>
              <a:buSzPct val="100000"/>
              <a:defRPr sz="3600"/>
            </a:lvl2pPr>
            <a:lvl3pPr lvl="2" algn="ctr">
              <a:spcBef>
                <a:spcPts val="0"/>
              </a:spcBef>
              <a:buSzPct val="100000"/>
              <a:defRPr sz="3600"/>
            </a:lvl3pPr>
            <a:lvl4pPr lvl="3" algn="ctr">
              <a:spcBef>
                <a:spcPts val="0"/>
              </a:spcBef>
              <a:buSzPct val="100000"/>
              <a:defRPr sz="3600"/>
            </a:lvl4pPr>
            <a:lvl5pPr lvl="4" algn="ctr">
              <a:spcBef>
                <a:spcPts val="0"/>
              </a:spcBef>
              <a:buSzPct val="100000"/>
              <a:defRPr sz="3600"/>
            </a:lvl5pPr>
            <a:lvl6pPr lvl="5" algn="ctr">
              <a:spcBef>
                <a:spcPts val="0"/>
              </a:spcBef>
              <a:buSzPct val="100000"/>
              <a:defRPr sz="3600"/>
            </a:lvl6pPr>
            <a:lvl7pPr lvl="6" algn="ctr">
              <a:spcBef>
                <a:spcPts val="0"/>
              </a:spcBef>
              <a:buSzPct val="100000"/>
              <a:defRPr sz="3600"/>
            </a:lvl7pPr>
            <a:lvl8pPr lvl="7" algn="ctr">
              <a:spcBef>
                <a:spcPts val="0"/>
              </a:spcBef>
              <a:buSzPct val="100000"/>
              <a:defRPr sz="3600"/>
            </a:lvl8pPr>
            <a:lvl9pPr lvl="8" algn="ctr">
              <a:spcBef>
                <a:spcPts val="0"/>
              </a:spcBef>
              <a:buSzPct val="100000"/>
              <a:defRPr sz="3600"/>
            </a:lvl9pPr>
          </a:lstStyle>
          <a:p>
            <a:endParaRPr/>
          </a:p>
        </p:txBody>
      </p:sp>
      <p:sp>
        <p:nvSpPr>
          <p:cNvPr id="15" name="Shape 15"/>
          <p:cNvSpPr txBox="1">
            <a:spLocks noGrp="1"/>
          </p:cNvSpPr>
          <p:nvPr>
            <p:ph type="sldNum" idx="12"/>
          </p:nvPr>
        </p:nvSpPr>
        <p:spPr>
          <a:xfrm>
            <a:off x="8472457" y="4663216"/>
            <a:ext cx="548700" cy="3936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"/>
              <a:pPr lvl="0">
                <a:spcBef>
                  <a:spcPts val="0"/>
                </a:spcBef>
                <a:buNone/>
              </a:pPr>
              <a:t>‹#›</a:t>
            </a:fld>
            <a:endParaRPr lang="en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x">
  <p:cSld name="Title and 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Shape 17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lvl="0">
              <a:spcBef>
                <a:spcPts val="0"/>
              </a:spcBef>
              <a:defRPr/>
            </a:lvl1pPr>
            <a:lvl2pPr lvl="1">
              <a:spcBef>
                <a:spcPts val="0"/>
              </a:spcBef>
              <a:defRPr/>
            </a:lvl2pPr>
            <a:lvl3pPr lvl="2">
              <a:spcBef>
                <a:spcPts val="0"/>
              </a:spcBef>
              <a:defRPr/>
            </a:lvl3pPr>
            <a:lvl4pPr lvl="3">
              <a:spcBef>
                <a:spcPts val="0"/>
              </a:spcBef>
              <a:defRPr/>
            </a:lvl4pPr>
            <a:lvl5pPr lvl="4">
              <a:spcBef>
                <a:spcPts val="0"/>
              </a:spcBef>
              <a:defRPr/>
            </a:lvl5pPr>
            <a:lvl6pPr lvl="5">
              <a:spcBef>
                <a:spcPts val="0"/>
              </a:spcBef>
              <a:defRPr/>
            </a:lvl6pPr>
            <a:lvl7pPr lvl="6">
              <a:spcBef>
                <a:spcPts val="0"/>
              </a:spcBef>
              <a:defRPr/>
            </a:lvl7pPr>
            <a:lvl8pPr lvl="7">
              <a:spcBef>
                <a:spcPts val="0"/>
              </a:spcBef>
              <a:defRPr/>
            </a:lvl8pPr>
            <a:lvl9pPr lvl="8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18" name="Shape 18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lvl="0">
              <a:spcBef>
                <a:spcPts val="0"/>
              </a:spcBef>
              <a:defRPr/>
            </a:lvl1pPr>
            <a:lvl2pPr lvl="1">
              <a:spcBef>
                <a:spcPts val="0"/>
              </a:spcBef>
              <a:defRPr/>
            </a:lvl2pPr>
            <a:lvl3pPr lvl="2">
              <a:spcBef>
                <a:spcPts val="0"/>
              </a:spcBef>
              <a:defRPr/>
            </a:lvl3pPr>
            <a:lvl4pPr lvl="3">
              <a:spcBef>
                <a:spcPts val="0"/>
              </a:spcBef>
              <a:defRPr/>
            </a:lvl4pPr>
            <a:lvl5pPr lvl="4">
              <a:spcBef>
                <a:spcPts val="0"/>
              </a:spcBef>
              <a:defRPr/>
            </a:lvl5pPr>
            <a:lvl6pPr lvl="5">
              <a:spcBef>
                <a:spcPts val="0"/>
              </a:spcBef>
              <a:defRPr/>
            </a:lvl6pPr>
            <a:lvl7pPr lvl="6">
              <a:spcBef>
                <a:spcPts val="0"/>
              </a:spcBef>
              <a:defRPr/>
            </a:lvl7pPr>
            <a:lvl8pPr lvl="7">
              <a:spcBef>
                <a:spcPts val="0"/>
              </a:spcBef>
              <a:defRPr/>
            </a:lvl8pPr>
            <a:lvl9pPr lvl="8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19" name="Shape 19"/>
          <p:cNvSpPr txBox="1">
            <a:spLocks noGrp="1"/>
          </p:cNvSpPr>
          <p:nvPr>
            <p:ph type="sldNum" idx="12"/>
          </p:nvPr>
        </p:nvSpPr>
        <p:spPr>
          <a:xfrm>
            <a:off x="8472457" y="4663216"/>
            <a:ext cx="548700" cy="3936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"/>
              <a:pPr lvl="0">
                <a:spcBef>
                  <a:spcPts val="0"/>
                </a:spcBef>
                <a:buNone/>
              </a:pPr>
              <a:t>‹#›</a:t>
            </a:fld>
            <a:endParaRPr lang="en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ColTx">
  <p:cSld name="Title and two 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Shape 2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lvl="0">
              <a:spcBef>
                <a:spcPts val="0"/>
              </a:spcBef>
              <a:defRPr/>
            </a:lvl1pPr>
            <a:lvl2pPr lvl="1">
              <a:spcBef>
                <a:spcPts val="0"/>
              </a:spcBef>
              <a:defRPr/>
            </a:lvl2pPr>
            <a:lvl3pPr lvl="2">
              <a:spcBef>
                <a:spcPts val="0"/>
              </a:spcBef>
              <a:defRPr/>
            </a:lvl3pPr>
            <a:lvl4pPr lvl="3">
              <a:spcBef>
                <a:spcPts val="0"/>
              </a:spcBef>
              <a:defRPr/>
            </a:lvl4pPr>
            <a:lvl5pPr lvl="4">
              <a:spcBef>
                <a:spcPts val="0"/>
              </a:spcBef>
              <a:defRPr/>
            </a:lvl5pPr>
            <a:lvl6pPr lvl="5">
              <a:spcBef>
                <a:spcPts val="0"/>
              </a:spcBef>
              <a:defRPr/>
            </a:lvl6pPr>
            <a:lvl7pPr lvl="6">
              <a:spcBef>
                <a:spcPts val="0"/>
              </a:spcBef>
              <a:defRPr/>
            </a:lvl7pPr>
            <a:lvl8pPr lvl="7">
              <a:spcBef>
                <a:spcPts val="0"/>
              </a:spcBef>
              <a:defRPr/>
            </a:lvl8pPr>
            <a:lvl9pPr lvl="8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22" name="Shape 22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lvl="0">
              <a:spcBef>
                <a:spcPts val="0"/>
              </a:spcBef>
              <a:buSzPct val="100000"/>
              <a:defRPr sz="1400"/>
            </a:lvl1pPr>
            <a:lvl2pPr lvl="1">
              <a:spcBef>
                <a:spcPts val="0"/>
              </a:spcBef>
              <a:buSzPct val="100000"/>
              <a:defRPr sz="1200"/>
            </a:lvl2pPr>
            <a:lvl3pPr lvl="2">
              <a:spcBef>
                <a:spcPts val="0"/>
              </a:spcBef>
              <a:buSzPct val="100000"/>
              <a:defRPr sz="1200"/>
            </a:lvl3pPr>
            <a:lvl4pPr lvl="3">
              <a:spcBef>
                <a:spcPts val="0"/>
              </a:spcBef>
              <a:buSzPct val="100000"/>
              <a:defRPr sz="1200"/>
            </a:lvl4pPr>
            <a:lvl5pPr lvl="4">
              <a:spcBef>
                <a:spcPts val="0"/>
              </a:spcBef>
              <a:buSzPct val="100000"/>
              <a:defRPr sz="1200"/>
            </a:lvl5pPr>
            <a:lvl6pPr lvl="5">
              <a:spcBef>
                <a:spcPts val="0"/>
              </a:spcBef>
              <a:buSzPct val="100000"/>
              <a:defRPr sz="1200"/>
            </a:lvl6pPr>
            <a:lvl7pPr lvl="6">
              <a:spcBef>
                <a:spcPts val="0"/>
              </a:spcBef>
              <a:buSzPct val="100000"/>
              <a:defRPr sz="1200"/>
            </a:lvl7pPr>
            <a:lvl8pPr lvl="7">
              <a:spcBef>
                <a:spcPts val="0"/>
              </a:spcBef>
              <a:buSzPct val="100000"/>
              <a:defRPr sz="1200"/>
            </a:lvl8pPr>
            <a:lvl9pPr lvl="8">
              <a:spcBef>
                <a:spcPts val="0"/>
              </a:spcBef>
              <a:buSzPct val="100000"/>
              <a:defRPr sz="1200"/>
            </a:lvl9pPr>
          </a:lstStyle>
          <a:p>
            <a:endParaRPr/>
          </a:p>
        </p:txBody>
      </p:sp>
      <p:sp>
        <p:nvSpPr>
          <p:cNvPr id="23" name="Shape 23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lvl="0">
              <a:spcBef>
                <a:spcPts val="0"/>
              </a:spcBef>
              <a:buSzPct val="100000"/>
              <a:defRPr sz="1400"/>
            </a:lvl1pPr>
            <a:lvl2pPr lvl="1">
              <a:spcBef>
                <a:spcPts val="0"/>
              </a:spcBef>
              <a:buSzPct val="100000"/>
              <a:defRPr sz="1200"/>
            </a:lvl2pPr>
            <a:lvl3pPr lvl="2">
              <a:spcBef>
                <a:spcPts val="0"/>
              </a:spcBef>
              <a:buSzPct val="100000"/>
              <a:defRPr sz="1200"/>
            </a:lvl3pPr>
            <a:lvl4pPr lvl="3">
              <a:spcBef>
                <a:spcPts val="0"/>
              </a:spcBef>
              <a:buSzPct val="100000"/>
              <a:defRPr sz="1200"/>
            </a:lvl4pPr>
            <a:lvl5pPr lvl="4">
              <a:spcBef>
                <a:spcPts val="0"/>
              </a:spcBef>
              <a:buSzPct val="100000"/>
              <a:defRPr sz="1200"/>
            </a:lvl5pPr>
            <a:lvl6pPr lvl="5">
              <a:spcBef>
                <a:spcPts val="0"/>
              </a:spcBef>
              <a:buSzPct val="100000"/>
              <a:defRPr sz="1200"/>
            </a:lvl6pPr>
            <a:lvl7pPr lvl="6">
              <a:spcBef>
                <a:spcPts val="0"/>
              </a:spcBef>
              <a:buSzPct val="100000"/>
              <a:defRPr sz="1200"/>
            </a:lvl7pPr>
            <a:lvl8pPr lvl="7">
              <a:spcBef>
                <a:spcPts val="0"/>
              </a:spcBef>
              <a:buSzPct val="100000"/>
              <a:defRPr sz="1200"/>
            </a:lvl8pPr>
            <a:lvl9pPr lvl="8">
              <a:spcBef>
                <a:spcPts val="0"/>
              </a:spcBef>
              <a:buSzPct val="100000"/>
              <a:defRPr sz="1200"/>
            </a:lvl9pPr>
          </a:lstStyle>
          <a:p>
            <a:endParaRPr/>
          </a:p>
        </p:txBody>
      </p:sp>
      <p:sp>
        <p:nvSpPr>
          <p:cNvPr id="24" name="Shape 24"/>
          <p:cNvSpPr txBox="1">
            <a:spLocks noGrp="1"/>
          </p:cNvSpPr>
          <p:nvPr>
            <p:ph type="sldNum" idx="12"/>
          </p:nvPr>
        </p:nvSpPr>
        <p:spPr>
          <a:xfrm>
            <a:off x="8472457" y="4663216"/>
            <a:ext cx="548700" cy="3936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"/>
              <a:pPr lvl="0">
                <a:spcBef>
                  <a:spcPts val="0"/>
                </a:spcBef>
                <a:buNone/>
              </a:pPr>
              <a:t>‹#›</a:t>
            </a:fld>
            <a:endParaRPr lang="en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Only">
  <p:cSld name="Title 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Shape 2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lvl="0">
              <a:spcBef>
                <a:spcPts val="0"/>
              </a:spcBef>
              <a:defRPr/>
            </a:lvl1pPr>
            <a:lvl2pPr lvl="1">
              <a:spcBef>
                <a:spcPts val="0"/>
              </a:spcBef>
              <a:defRPr/>
            </a:lvl2pPr>
            <a:lvl3pPr lvl="2">
              <a:spcBef>
                <a:spcPts val="0"/>
              </a:spcBef>
              <a:defRPr/>
            </a:lvl3pPr>
            <a:lvl4pPr lvl="3">
              <a:spcBef>
                <a:spcPts val="0"/>
              </a:spcBef>
              <a:defRPr/>
            </a:lvl4pPr>
            <a:lvl5pPr lvl="4">
              <a:spcBef>
                <a:spcPts val="0"/>
              </a:spcBef>
              <a:defRPr/>
            </a:lvl5pPr>
            <a:lvl6pPr lvl="5">
              <a:spcBef>
                <a:spcPts val="0"/>
              </a:spcBef>
              <a:defRPr/>
            </a:lvl6pPr>
            <a:lvl7pPr lvl="6">
              <a:spcBef>
                <a:spcPts val="0"/>
              </a:spcBef>
              <a:defRPr/>
            </a:lvl7pPr>
            <a:lvl8pPr lvl="7">
              <a:spcBef>
                <a:spcPts val="0"/>
              </a:spcBef>
              <a:defRPr/>
            </a:lvl8pPr>
            <a:lvl9pPr lvl="8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27" name="Shape 27"/>
          <p:cNvSpPr txBox="1">
            <a:spLocks noGrp="1"/>
          </p:cNvSpPr>
          <p:nvPr>
            <p:ph type="sldNum" idx="12"/>
          </p:nvPr>
        </p:nvSpPr>
        <p:spPr>
          <a:xfrm>
            <a:off x="8472457" y="4663216"/>
            <a:ext cx="548700" cy="3936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"/>
              <a:pPr lvl="0">
                <a:spcBef>
                  <a:spcPts val="0"/>
                </a:spcBef>
                <a:buNone/>
              </a:pPr>
              <a:t>‹#›</a:t>
            </a:fld>
            <a:endParaRPr lang="en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 name="One column 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Shape 29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lIns="91425" tIns="91425" rIns="91425" bIns="91425" anchor="b" anchorCtr="0"/>
          <a:lstStyle>
            <a:lvl1pPr lvl="0">
              <a:spcBef>
                <a:spcPts val="0"/>
              </a:spcBef>
              <a:buSzPct val="100000"/>
              <a:defRPr sz="2400"/>
            </a:lvl1pPr>
            <a:lvl2pPr lvl="1">
              <a:spcBef>
                <a:spcPts val="0"/>
              </a:spcBef>
              <a:buSzPct val="100000"/>
              <a:defRPr sz="2400"/>
            </a:lvl2pPr>
            <a:lvl3pPr lvl="2">
              <a:spcBef>
                <a:spcPts val="0"/>
              </a:spcBef>
              <a:buSzPct val="100000"/>
              <a:defRPr sz="2400"/>
            </a:lvl3pPr>
            <a:lvl4pPr lvl="3">
              <a:spcBef>
                <a:spcPts val="0"/>
              </a:spcBef>
              <a:buSzPct val="100000"/>
              <a:defRPr sz="2400"/>
            </a:lvl4pPr>
            <a:lvl5pPr lvl="4">
              <a:spcBef>
                <a:spcPts val="0"/>
              </a:spcBef>
              <a:buSzPct val="100000"/>
              <a:defRPr sz="2400"/>
            </a:lvl5pPr>
            <a:lvl6pPr lvl="5">
              <a:spcBef>
                <a:spcPts val="0"/>
              </a:spcBef>
              <a:buSzPct val="100000"/>
              <a:defRPr sz="2400"/>
            </a:lvl6pPr>
            <a:lvl7pPr lvl="6">
              <a:spcBef>
                <a:spcPts val="0"/>
              </a:spcBef>
              <a:buSzPct val="100000"/>
              <a:defRPr sz="2400"/>
            </a:lvl7pPr>
            <a:lvl8pPr lvl="7">
              <a:spcBef>
                <a:spcPts val="0"/>
              </a:spcBef>
              <a:buSzPct val="100000"/>
              <a:defRPr sz="2400"/>
            </a:lvl8pPr>
            <a:lvl9pPr lvl="8">
              <a:spcBef>
                <a:spcPts val="0"/>
              </a:spcBef>
              <a:buSzPct val="100000"/>
              <a:defRPr sz="2400"/>
            </a:lvl9pPr>
          </a:lstStyle>
          <a:p>
            <a:endParaRPr/>
          </a:p>
        </p:txBody>
      </p:sp>
      <p:sp>
        <p:nvSpPr>
          <p:cNvPr id="30" name="Shape 30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lvl="0">
              <a:spcBef>
                <a:spcPts val="0"/>
              </a:spcBef>
              <a:buSzPct val="100000"/>
              <a:defRPr sz="1200"/>
            </a:lvl1pPr>
            <a:lvl2pPr lvl="1">
              <a:spcBef>
                <a:spcPts val="0"/>
              </a:spcBef>
              <a:buSzPct val="100000"/>
              <a:defRPr sz="1200"/>
            </a:lvl2pPr>
            <a:lvl3pPr lvl="2">
              <a:spcBef>
                <a:spcPts val="0"/>
              </a:spcBef>
              <a:buSzPct val="100000"/>
              <a:defRPr sz="1200"/>
            </a:lvl3pPr>
            <a:lvl4pPr lvl="3">
              <a:spcBef>
                <a:spcPts val="0"/>
              </a:spcBef>
              <a:buSzPct val="100000"/>
              <a:defRPr sz="1200"/>
            </a:lvl4pPr>
            <a:lvl5pPr lvl="4">
              <a:spcBef>
                <a:spcPts val="0"/>
              </a:spcBef>
              <a:buSzPct val="100000"/>
              <a:defRPr sz="1200"/>
            </a:lvl5pPr>
            <a:lvl6pPr lvl="5">
              <a:spcBef>
                <a:spcPts val="0"/>
              </a:spcBef>
              <a:buSzPct val="100000"/>
              <a:defRPr sz="1200"/>
            </a:lvl6pPr>
            <a:lvl7pPr lvl="6">
              <a:spcBef>
                <a:spcPts val="0"/>
              </a:spcBef>
              <a:buSzPct val="100000"/>
              <a:defRPr sz="1200"/>
            </a:lvl7pPr>
            <a:lvl8pPr lvl="7">
              <a:spcBef>
                <a:spcPts val="0"/>
              </a:spcBef>
              <a:buSzPct val="100000"/>
              <a:defRPr sz="1200"/>
            </a:lvl8pPr>
            <a:lvl9pPr lvl="8">
              <a:spcBef>
                <a:spcPts val="0"/>
              </a:spcBef>
              <a:buSzPct val="100000"/>
              <a:defRPr sz="1200"/>
            </a:lvl9pPr>
          </a:lstStyle>
          <a:p>
            <a:endParaRPr/>
          </a:p>
        </p:txBody>
      </p:sp>
      <p:sp>
        <p:nvSpPr>
          <p:cNvPr id="31" name="Shape 31"/>
          <p:cNvSpPr txBox="1">
            <a:spLocks noGrp="1"/>
          </p:cNvSpPr>
          <p:nvPr>
            <p:ph type="sldNum" idx="12"/>
          </p:nvPr>
        </p:nvSpPr>
        <p:spPr>
          <a:xfrm>
            <a:off x="8472457" y="4663216"/>
            <a:ext cx="548700" cy="3936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"/>
              <a:pPr lvl="0">
                <a:spcBef>
                  <a:spcPts val="0"/>
                </a:spcBef>
                <a:buNone/>
              </a:pPr>
              <a:t>‹#›</a:t>
            </a:fld>
            <a:endParaRPr lang="en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 name="Main 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Shape 33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lIns="91425" tIns="91425" rIns="91425" bIns="91425" anchor="ctr" anchorCtr="0"/>
          <a:lstStyle>
            <a:lvl1pPr lvl="0">
              <a:spcBef>
                <a:spcPts val="0"/>
              </a:spcBef>
              <a:buSzPct val="100000"/>
              <a:defRPr sz="4800"/>
            </a:lvl1pPr>
            <a:lvl2pPr lvl="1">
              <a:spcBef>
                <a:spcPts val="0"/>
              </a:spcBef>
              <a:buSzPct val="100000"/>
              <a:defRPr sz="4800"/>
            </a:lvl2pPr>
            <a:lvl3pPr lvl="2">
              <a:spcBef>
                <a:spcPts val="0"/>
              </a:spcBef>
              <a:buSzPct val="100000"/>
              <a:defRPr sz="4800"/>
            </a:lvl3pPr>
            <a:lvl4pPr lvl="3">
              <a:spcBef>
                <a:spcPts val="0"/>
              </a:spcBef>
              <a:buSzPct val="100000"/>
              <a:defRPr sz="4800"/>
            </a:lvl4pPr>
            <a:lvl5pPr lvl="4">
              <a:spcBef>
                <a:spcPts val="0"/>
              </a:spcBef>
              <a:buSzPct val="100000"/>
              <a:defRPr sz="4800"/>
            </a:lvl5pPr>
            <a:lvl6pPr lvl="5">
              <a:spcBef>
                <a:spcPts val="0"/>
              </a:spcBef>
              <a:buSzPct val="100000"/>
              <a:defRPr sz="4800"/>
            </a:lvl6pPr>
            <a:lvl7pPr lvl="6">
              <a:spcBef>
                <a:spcPts val="0"/>
              </a:spcBef>
              <a:buSzPct val="100000"/>
              <a:defRPr sz="4800"/>
            </a:lvl7pPr>
            <a:lvl8pPr lvl="7">
              <a:spcBef>
                <a:spcPts val="0"/>
              </a:spcBef>
              <a:buSzPct val="100000"/>
              <a:defRPr sz="4800"/>
            </a:lvl8pPr>
            <a:lvl9pPr lvl="8">
              <a:spcBef>
                <a:spcPts val="0"/>
              </a:spcBef>
              <a:buSzPct val="100000"/>
              <a:defRPr sz="4800"/>
            </a:lvl9pPr>
          </a:lstStyle>
          <a:p>
            <a:endParaRPr/>
          </a:p>
        </p:txBody>
      </p:sp>
      <p:sp>
        <p:nvSpPr>
          <p:cNvPr id="34" name="Shape 34"/>
          <p:cNvSpPr txBox="1">
            <a:spLocks noGrp="1"/>
          </p:cNvSpPr>
          <p:nvPr>
            <p:ph type="sldNum" idx="12"/>
          </p:nvPr>
        </p:nvSpPr>
        <p:spPr>
          <a:xfrm>
            <a:off x="8472457" y="4663216"/>
            <a:ext cx="548700" cy="3936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"/>
              <a:pPr lvl="0">
                <a:spcBef>
                  <a:spcPts val="0"/>
                </a:spcBef>
                <a:buNone/>
              </a:pPr>
              <a:t>‹#›</a:t>
            </a:fld>
            <a:endParaRPr lang="en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 name="Section title and 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Shape 36"/>
          <p:cNvSpPr/>
          <p:nvPr/>
        </p:nvSpPr>
        <p:spPr>
          <a:xfrm>
            <a:off x="4572000" y="25"/>
            <a:ext cx="4572000" cy="51435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37" name="Shape 37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lIns="91425" tIns="91425" rIns="91425" bIns="91425" anchor="b" anchorCtr="0"/>
          <a:lstStyle>
            <a:lvl1pPr lvl="0" algn="ctr">
              <a:spcBef>
                <a:spcPts val="0"/>
              </a:spcBef>
              <a:buSzPct val="100000"/>
              <a:defRPr sz="4200"/>
            </a:lvl1pPr>
            <a:lvl2pPr lvl="1" algn="ctr">
              <a:spcBef>
                <a:spcPts val="0"/>
              </a:spcBef>
              <a:buSzPct val="100000"/>
              <a:defRPr sz="4200"/>
            </a:lvl2pPr>
            <a:lvl3pPr lvl="2" algn="ctr">
              <a:spcBef>
                <a:spcPts val="0"/>
              </a:spcBef>
              <a:buSzPct val="100000"/>
              <a:defRPr sz="4200"/>
            </a:lvl3pPr>
            <a:lvl4pPr lvl="3" algn="ctr">
              <a:spcBef>
                <a:spcPts val="0"/>
              </a:spcBef>
              <a:buSzPct val="100000"/>
              <a:defRPr sz="4200"/>
            </a:lvl4pPr>
            <a:lvl5pPr lvl="4" algn="ctr">
              <a:spcBef>
                <a:spcPts val="0"/>
              </a:spcBef>
              <a:buSzPct val="100000"/>
              <a:defRPr sz="4200"/>
            </a:lvl5pPr>
            <a:lvl6pPr lvl="5" algn="ctr">
              <a:spcBef>
                <a:spcPts val="0"/>
              </a:spcBef>
              <a:buSzPct val="100000"/>
              <a:defRPr sz="4200"/>
            </a:lvl6pPr>
            <a:lvl7pPr lvl="6" algn="ctr">
              <a:spcBef>
                <a:spcPts val="0"/>
              </a:spcBef>
              <a:buSzPct val="100000"/>
              <a:defRPr sz="4200"/>
            </a:lvl7pPr>
            <a:lvl8pPr lvl="7" algn="ctr">
              <a:spcBef>
                <a:spcPts val="0"/>
              </a:spcBef>
              <a:buSzPct val="100000"/>
              <a:defRPr sz="4200"/>
            </a:lvl8pPr>
            <a:lvl9pPr lvl="8" algn="ctr">
              <a:spcBef>
                <a:spcPts val="0"/>
              </a:spcBef>
              <a:buSzPct val="100000"/>
              <a:defRPr sz="4200"/>
            </a:lvl9pPr>
          </a:lstStyle>
          <a:p>
            <a:endParaRPr/>
          </a:p>
        </p:txBody>
      </p:sp>
      <p:sp>
        <p:nvSpPr>
          <p:cNvPr id="38" name="Shape 38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9pPr>
          </a:lstStyle>
          <a:p>
            <a:endParaRPr/>
          </a:p>
        </p:txBody>
      </p:sp>
      <p:sp>
        <p:nvSpPr>
          <p:cNvPr id="39" name="Shape 39"/>
          <p:cNvSpPr txBox="1">
            <a:spLocks noGrp="1"/>
          </p:cNvSpPr>
          <p:nvPr>
            <p:ph type="body" idx="2"/>
          </p:nvPr>
        </p:nvSpPr>
        <p:spPr>
          <a:xfrm>
            <a:off x="4939500" y="724200"/>
            <a:ext cx="3837000" cy="3695100"/>
          </a:xfrm>
          <a:prstGeom prst="rect">
            <a:avLst/>
          </a:prstGeom>
        </p:spPr>
        <p:txBody>
          <a:bodyPr lIns="91425" tIns="91425" rIns="91425" bIns="91425" anchor="ctr" anchorCtr="0"/>
          <a:lstStyle>
            <a:lvl1pPr lvl="0">
              <a:spcBef>
                <a:spcPts val="0"/>
              </a:spcBef>
              <a:buClr>
                <a:schemeClr val="dk1"/>
              </a:buClr>
              <a:defRPr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buClr>
                <a:schemeClr val="dk1"/>
              </a:buClr>
              <a:defRPr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buClr>
                <a:schemeClr val="dk1"/>
              </a:buClr>
              <a:defRPr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buClr>
                <a:schemeClr val="dk1"/>
              </a:buClr>
              <a:defRPr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buClr>
                <a:schemeClr val="dk1"/>
              </a:buClr>
              <a:defRPr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buClr>
                <a:schemeClr val="dk1"/>
              </a:buClr>
              <a:defRPr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buClr>
                <a:schemeClr val="dk1"/>
              </a:buClr>
              <a:defRPr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buClr>
                <a:schemeClr val="dk1"/>
              </a:buClr>
              <a:defRPr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buClr>
                <a:schemeClr val="dk1"/>
              </a:buClr>
              <a:defRPr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40" name="Shape 40"/>
          <p:cNvSpPr txBox="1">
            <a:spLocks noGrp="1"/>
          </p:cNvSpPr>
          <p:nvPr>
            <p:ph type="sldNum" idx="12"/>
          </p:nvPr>
        </p:nvSpPr>
        <p:spPr>
          <a:xfrm>
            <a:off x="8472457" y="4663216"/>
            <a:ext cx="548700" cy="3936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"/>
              <a:pPr lvl="0">
                <a:spcBef>
                  <a:spcPts val="0"/>
                </a:spcBef>
                <a:buNone/>
              </a:pPr>
              <a:t>‹#›</a:t>
            </a:fld>
            <a:endParaRPr lang="en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 name="Caption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Shape 42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lIns="91425" tIns="91425" rIns="91425" bIns="91425" anchor="ctr" anchorCtr="0"/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</a:lstStyle>
          <a:p>
            <a:endParaRPr/>
          </a:p>
        </p:txBody>
      </p:sp>
      <p:sp>
        <p:nvSpPr>
          <p:cNvPr id="43" name="Shape 43"/>
          <p:cNvSpPr txBox="1">
            <a:spLocks noGrp="1"/>
          </p:cNvSpPr>
          <p:nvPr>
            <p:ph type="sldNum" idx="12"/>
          </p:nvPr>
        </p:nvSpPr>
        <p:spPr>
          <a:xfrm>
            <a:off x="8472457" y="4663216"/>
            <a:ext cx="548700" cy="3936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"/>
              <a:pPr lvl="0">
                <a:spcBef>
                  <a:spcPts val="0"/>
                </a:spcBef>
                <a:buNone/>
              </a:pPr>
              <a:t>‹#›</a:t>
            </a:fld>
            <a:endParaRPr lang="en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 name="Big 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Shape 45"/>
          <p:cNvSpPr txBox="1">
            <a:spLocks noGrp="1"/>
          </p:cNvSpPr>
          <p:nvPr>
            <p:ph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lIns="91425" tIns="91425" rIns="91425" bIns="91425" anchor="b" anchorCtr="0"/>
          <a:lstStyle>
            <a:lvl1pPr lvl="0" algn="ctr">
              <a:spcBef>
                <a:spcPts val="0"/>
              </a:spcBef>
              <a:buSzPct val="100000"/>
              <a:defRPr sz="12000"/>
            </a:lvl1pPr>
            <a:lvl2pPr lvl="1" algn="ctr">
              <a:spcBef>
                <a:spcPts val="0"/>
              </a:spcBef>
              <a:buSzPct val="100000"/>
              <a:defRPr sz="12000"/>
            </a:lvl2pPr>
            <a:lvl3pPr lvl="2" algn="ctr">
              <a:spcBef>
                <a:spcPts val="0"/>
              </a:spcBef>
              <a:buSzPct val="100000"/>
              <a:defRPr sz="12000"/>
            </a:lvl3pPr>
            <a:lvl4pPr lvl="3" algn="ctr">
              <a:spcBef>
                <a:spcPts val="0"/>
              </a:spcBef>
              <a:buSzPct val="100000"/>
              <a:defRPr sz="12000"/>
            </a:lvl4pPr>
            <a:lvl5pPr lvl="4" algn="ctr">
              <a:spcBef>
                <a:spcPts val="0"/>
              </a:spcBef>
              <a:buSzPct val="100000"/>
              <a:defRPr sz="12000"/>
            </a:lvl5pPr>
            <a:lvl6pPr lvl="5" algn="ctr">
              <a:spcBef>
                <a:spcPts val="0"/>
              </a:spcBef>
              <a:buSzPct val="100000"/>
              <a:defRPr sz="12000"/>
            </a:lvl6pPr>
            <a:lvl7pPr lvl="6" algn="ctr">
              <a:spcBef>
                <a:spcPts val="0"/>
              </a:spcBef>
              <a:buSzPct val="100000"/>
              <a:defRPr sz="12000"/>
            </a:lvl7pPr>
            <a:lvl8pPr lvl="7" algn="ctr">
              <a:spcBef>
                <a:spcPts val="0"/>
              </a:spcBef>
              <a:buSzPct val="100000"/>
              <a:defRPr sz="12000"/>
            </a:lvl8pPr>
            <a:lvl9pPr lvl="8" algn="ctr">
              <a:spcBef>
                <a:spcPts val="0"/>
              </a:spcBef>
              <a:buSzPct val="100000"/>
              <a:defRPr sz="12000"/>
            </a:lvl9pPr>
          </a:lstStyle>
          <a:p>
            <a:endParaRPr/>
          </a:p>
        </p:txBody>
      </p:sp>
      <p:sp>
        <p:nvSpPr>
          <p:cNvPr id="46" name="Shape 46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lvl="0" algn="ctr">
              <a:spcBef>
                <a:spcPts val="0"/>
              </a:spcBef>
              <a:defRPr/>
            </a:lvl1pPr>
            <a:lvl2pPr lvl="1" algn="ctr">
              <a:spcBef>
                <a:spcPts val="0"/>
              </a:spcBef>
              <a:defRPr/>
            </a:lvl2pPr>
            <a:lvl3pPr lvl="2" algn="ctr">
              <a:spcBef>
                <a:spcPts val="0"/>
              </a:spcBef>
              <a:defRPr/>
            </a:lvl3pPr>
            <a:lvl4pPr lvl="3" algn="ctr">
              <a:spcBef>
                <a:spcPts val="0"/>
              </a:spcBef>
              <a:defRPr/>
            </a:lvl4pPr>
            <a:lvl5pPr lvl="4" algn="ctr">
              <a:spcBef>
                <a:spcPts val="0"/>
              </a:spcBef>
              <a:defRPr/>
            </a:lvl5pPr>
            <a:lvl6pPr lvl="5" algn="ctr">
              <a:spcBef>
                <a:spcPts val="0"/>
              </a:spcBef>
              <a:defRPr/>
            </a:lvl6pPr>
            <a:lvl7pPr lvl="6" algn="ctr">
              <a:spcBef>
                <a:spcPts val="0"/>
              </a:spcBef>
              <a:defRPr/>
            </a:lvl7pPr>
            <a:lvl8pPr lvl="7" algn="ctr">
              <a:spcBef>
                <a:spcPts val="0"/>
              </a:spcBef>
              <a:defRPr/>
            </a:lvl8pPr>
            <a:lvl9pPr lvl="8" algn="ctr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47" name="Shape 47"/>
          <p:cNvSpPr txBox="1">
            <a:spLocks noGrp="1"/>
          </p:cNvSpPr>
          <p:nvPr>
            <p:ph type="sldNum" idx="12"/>
          </p:nvPr>
        </p:nvSpPr>
        <p:spPr>
          <a:xfrm>
            <a:off x="8472457" y="4663216"/>
            <a:ext cx="548700" cy="3936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"/>
              <a:pPr lvl="0">
                <a:spcBef>
                  <a:spcPts val="0"/>
                </a:spcBef>
                <a:buNone/>
              </a:pPr>
              <a:t>‹#›</a:t>
            </a:fld>
            <a:endParaRPr lang="en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Shape 49"/>
          <p:cNvSpPr txBox="1">
            <a:spLocks noGrp="1"/>
          </p:cNvSpPr>
          <p:nvPr>
            <p:ph type="sldNum" idx="12"/>
          </p:nvPr>
        </p:nvSpPr>
        <p:spPr>
          <a:xfrm>
            <a:off x="8472457" y="4663216"/>
            <a:ext cx="548700" cy="3936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"/>
              <a:pPr lvl="0">
                <a:spcBef>
                  <a:spcPts val="0"/>
                </a:spcBef>
                <a:buNone/>
              </a:pPr>
              <a:t>‹#›</a:t>
            </a:fld>
            <a:endParaRPr lang="en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hape 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lvl="0">
              <a:spcBef>
                <a:spcPts val="0"/>
              </a:spcBef>
              <a:buClr>
                <a:schemeClr val="dk1"/>
              </a:buClr>
              <a:buSzPct val="1000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buClr>
                <a:schemeClr val="dk1"/>
              </a:buClr>
              <a:buSzPct val="1000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buClr>
                <a:schemeClr val="dk1"/>
              </a:buClr>
              <a:buSzPct val="1000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buClr>
                <a:schemeClr val="dk1"/>
              </a:buClr>
              <a:buSzPct val="1000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buClr>
                <a:schemeClr val="dk1"/>
              </a:buClr>
              <a:buSzPct val="1000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buClr>
                <a:schemeClr val="dk1"/>
              </a:buClr>
              <a:buSzPct val="1000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buClr>
                <a:schemeClr val="dk1"/>
              </a:buClr>
              <a:buSzPct val="1000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buClr>
                <a:schemeClr val="dk1"/>
              </a:buClr>
              <a:buSzPct val="1000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buClr>
                <a:schemeClr val="dk1"/>
              </a:buClr>
              <a:buSzPct val="1000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Shape 7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lvl="0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lt2"/>
              </a:buClr>
              <a:buSzPct val="100000"/>
              <a:defRPr sz="1800">
                <a:solidFill>
                  <a:schemeClr val="lt2"/>
                </a:solidFill>
              </a:defRPr>
            </a:lvl1pPr>
            <a:lvl2pPr lvl="1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lt2"/>
              </a:buClr>
              <a:defRPr>
                <a:solidFill>
                  <a:schemeClr val="lt2"/>
                </a:solidFill>
              </a:defRPr>
            </a:lvl2pPr>
            <a:lvl3pPr lvl="2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lt2"/>
              </a:buClr>
              <a:defRPr>
                <a:solidFill>
                  <a:schemeClr val="lt2"/>
                </a:solidFill>
              </a:defRPr>
            </a:lvl3pPr>
            <a:lvl4pPr lvl="3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lt2"/>
              </a:buClr>
              <a:defRPr>
                <a:solidFill>
                  <a:schemeClr val="lt2"/>
                </a:solidFill>
              </a:defRPr>
            </a:lvl4pPr>
            <a:lvl5pPr lvl="4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lt2"/>
              </a:buClr>
              <a:defRPr>
                <a:solidFill>
                  <a:schemeClr val="lt2"/>
                </a:solidFill>
              </a:defRPr>
            </a:lvl5pPr>
            <a:lvl6pPr lvl="5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lt2"/>
              </a:buClr>
              <a:defRPr>
                <a:solidFill>
                  <a:schemeClr val="lt2"/>
                </a:solidFill>
              </a:defRPr>
            </a:lvl6pPr>
            <a:lvl7pPr lvl="6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lt2"/>
              </a:buClr>
              <a:defRPr>
                <a:solidFill>
                  <a:schemeClr val="lt2"/>
                </a:solidFill>
              </a:defRPr>
            </a:lvl7pPr>
            <a:lvl8pPr lvl="7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lt2"/>
              </a:buClr>
              <a:defRPr>
                <a:solidFill>
                  <a:schemeClr val="lt2"/>
                </a:solidFill>
              </a:defRPr>
            </a:lvl8pPr>
            <a:lvl9pPr lvl="8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lt2"/>
              </a:buClr>
              <a:defRPr>
                <a:solidFill>
                  <a:schemeClr val="lt2"/>
                </a:solidFill>
              </a:defRPr>
            </a:lvl9pPr>
          </a:lstStyle>
          <a:p>
            <a:endParaRPr/>
          </a:p>
        </p:txBody>
      </p:sp>
      <p:sp>
        <p:nvSpPr>
          <p:cNvPr id="8" name="Shape 8"/>
          <p:cNvSpPr txBox="1">
            <a:spLocks noGrp="1"/>
          </p:cNvSpPr>
          <p:nvPr>
            <p:ph type="sldNum" idx="12"/>
          </p:nvPr>
        </p:nvSpPr>
        <p:spPr>
          <a:xfrm>
            <a:off x="8472457" y="4663216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 algn="r">
              <a:spcBef>
                <a:spcPts val="0"/>
              </a:spcBef>
              <a:buNone/>
            </a:pPr>
            <a:fld id="{00000000-1234-1234-1234-123412341234}" type="slidenum">
              <a:rPr lang="en" sz="1000">
                <a:solidFill>
                  <a:schemeClr val="lt2"/>
                </a:solidFill>
              </a:rPr>
              <a:pPr lvl="0" algn="r">
                <a:spcBef>
                  <a:spcPts val="0"/>
                </a:spcBef>
                <a:buNone/>
              </a:pPr>
              <a:t>‹#›</a:t>
            </a:fld>
            <a:endParaRPr lang="en" sz="1000">
              <a:solidFill>
                <a:schemeClr val="lt2"/>
              </a:solidFill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Shape 54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lIns="91425" tIns="91425" rIns="91425" bIns="91425" anchor="b" anchorCtr="0">
            <a:noAutofit/>
          </a:bodyPr>
          <a:lstStyle/>
          <a:p>
            <a:pPr lvl="0" algn="l">
              <a:spcBef>
                <a:spcPts val="0"/>
              </a:spcBef>
              <a:buNone/>
            </a:pPr>
            <a:r>
              <a:rPr lang="en" sz="9600">
                <a:latin typeface="Yanone Kaffeesatz"/>
                <a:ea typeface="Yanone Kaffeesatz"/>
                <a:cs typeface="Yanone Kaffeesatz"/>
                <a:sym typeface="Yanone Kaffeesatz"/>
              </a:rPr>
              <a:t>Never Forget</a:t>
            </a:r>
          </a:p>
        </p:txBody>
      </p:sp>
      <p:sp>
        <p:nvSpPr>
          <p:cNvPr id="55" name="Shape 55"/>
          <p:cNvSpPr txBox="1">
            <a:spLocks noGrp="1"/>
          </p:cNvSpPr>
          <p:nvPr>
            <p:ph type="subTitle" idx="1"/>
          </p:nvPr>
        </p:nvSpPr>
        <p:spPr>
          <a:xfrm>
            <a:off x="-2991105" y="2541600"/>
            <a:ext cx="8520600" cy="7926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" dirty="0">
                <a:latin typeface="Yanone Kaffeesatz"/>
                <a:ea typeface="Yanone Kaffeesatz"/>
                <a:cs typeface="Yanone Kaffeesatz"/>
                <a:sym typeface="Yanone Kaffeesatz"/>
              </a:rPr>
              <a:t>Carly Port</a:t>
            </a:r>
          </a:p>
          <a:p>
            <a:pPr lvl="0" algn="l">
              <a:spcBef>
                <a:spcPts val="0"/>
              </a:spcBef>
              <a:buNone/>
            </a:pPr>
            <a:endParaRPr dirty="0">
              <a:latin typeface="Yanone Kaffeesatz"/>
              <a:ea typeface="Yanone Kaffeesatz"/>
              <a:cs typeface="Yanone Kaffeesatz"/>
              <a:sym typeface="Yanone Kaffeesatz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Shape 60"/>
          <p:cNvSpPr txBox="1">
            <a:spLocks noGrp="1"/>
          </p:cNvSpPr>
          <p:nvPr>
            <p:ph type="title"/>
          </p:nvPr>
        </p:nvSpPr>
        <p:spPr>
          <a:xfrm>
            <a:off x="311700" y="368825"/>
            <a:ext cx="8520600" cy="5727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"/>
              <a:t>Audience</a:t>
            </a:r>
          </a:p>
        </p:txBody>
      </p:sp>
      <p:pic>
        <p:nvPicPr>
          <p:cNvPr id="61" name="Shape 6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031450" y="473125"/>
            <a:ext cx="6800850" cy="40957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Shape 6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"/>
              <a:t>User Takeaways</a:t>
            </a:r>
          </a:p>
        </p:txBody>
      </p:sp>
      <p:sp>
        <p:nvSpPr>
          <p:cNvPr id="67" name="Shape 67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2193900" cy="34164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marL="457200" lvl="0" indent="-228600" rtl="0">
              <a:spcBef>
                <a:spcPts val="0"/>
              </a:spcBef>
            </a:pPr>
            <a:r>
              <a:rPr lang="en"/>
              <a:t>History</a:t>
            </a:r>
          </a:p>
          <a:p>
            <a:pPr marL="457200" lvl="0" indent="-228600" rtl="0">
              <a:spcBef>
                <a:spcPts val="0"/>
              </a:spcBef>
            </a:pPr>
            <a:r>
              <a:rPr lang="en"/>
              <a:t>Chilling effect</a:t>
            </a:r>
          </a:p>
          <a:p>
            <a:pPr marL="457200" lvl="0" indent="-228600">
              <a:spcBef>
                <a:spcPts val="0"/>
              </a:spcBef>
            </a:pPr>
            <a:r>
              <a:rPr lang="en"/>
              <a:t>Tour conflicts </a:t>
            </a:r>
          </a:p>
        </p:txBody>
      </p:sp>
      <p:pic>
        <p:nvPicPr>
          <p:cNvPr id="68" name="Shape 6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286362" y="0"/>
            <a:ext cx="3857625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Shape 73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"/>
              <a:t>VR Storytelling Techniques</a:t>
            </a:r>
          </a:p>
        </p:txBody>
      </p:sp>
      <p:sp>
        <p:nvSpPr>
          <p:cNvPr id="74" name="Shape 7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marL="457200" lvl="0" indent="-228600" rtl="0">
              <a:spcBef>
                <a:spcPts val="0"/>
              </a:spcBef>
            </a:pPr>
            <a:r>
              <a:rPr lang="en"/>
              <a:t>Audio triggers</a:t>
            </a:r>
          </a:p>
          <a:p>
            <a:pPr marL="457200" lvl="0" indent="-228600" rtl="0">
              <a:spcBef>
                <a:spcPts val="0"/>
              </a:spcBef>
            </a:pPr>
            <a:r>
              <a:rPr lang="en"/>
              <a:t>Solo excavation</a:t>
            </a:r>
          </a:p>
          <a:p>
            <a:pPr marL="457200" lvl="0" indent="-228600">
              <a:spcBef>
                <a:spcPts val="0"/>
              </a:spcBef>
            </a:pPr>
            <a:r>
              <a:rPr lang="en"/>
              <a:t>User-controlled </a:t>
            </a:r>
          </a:p>
        </p:txBody>
      </p:sp>
      <p:pic>
        <p:nvPicPr>
          <p:cNvPr id="75" name="Shape 7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845224" y="1017724"/>
            <a:ext cx="4801448" cy="36010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Shape 80"/>
          <p:cNvSpPr txBox="1">
            <a:spLocks noGrp="1"/>
          </p:cNvSpPr>
          <p:nvPr>
            <p:ph type="body" idx="1"/>
          </p:nvPr>
        </p:nvSpPr>
        <p:spPr>
          <a:xfrm>
            <a:off x="271100" y="1152475"/>
            <a:ext cx="2386800" cy="34164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marL="457200" lvl="0" indent="-228600" rtl="0">
              <a:spcBef>
                <a:spcPts val="0"/>
              </a:spcBef>
            </a:pPr>
            <a:r>
              <a:rPr lang="en"/>
              <a:t>Unity</a:t>
            </a:r>
          </a:p>
          <a:p>
            <a:pPr marL="457200" lvl="0" indent="-228600" rtl="0">
              <a:spcBef>
                <a:spcPts val="0"/>
              </a:spcBef>
            </a:pPr>
            <a:r>
              <a:rPr lang="en"/>
              <a:t>Focus on symbolic structures</a:t>
            </a:r>
          </a:p>
          <a:p>
            <a:pPr marL="457200" lvl="0" indent="-228600" rtl="0">
              <a:spcBef>
                <a:spcPts val="0"/>
              </a:spcBef>
            </a:pPr>
            <a:r>
              <a:rPr lang="en"/>
              <a:t>3D Modeling</a:t>
            </a:r>
          </a:p>
          <a:p>
            <a:pPr marL="457200" lvl="0" indent="-228600">
              <a:spcBef>
                <a:spcPts val="0"/>
              </a:spcBef>
            </a:pPr>
            <a:r>
              <a:rPr lang="en"/>
              <a:t>Preserve the history</a:t>
            </a:r>
          </a:p>
        </p:txBody>
      </p:sp>
      <p:pic>
        <p:nvPicPr>
          <p:cNvPr id="81" name="Shape 8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286000" y="0"/>
            <a:ext cx="6857999" cy="5143499"/>
          </a:xfrm>
          <a:prstGeom prst="rect">
            <a:avLst/>
          </a:prstGeom>
          <a:noFill/>
          <a:ln>
            <a:noFill/>
          </a:ln>
        </p:spPr>
      </p:pic>
      <p:sp>
        <p:nvSpPr>
          <p:cNvPr id="82" name="Shape 82"/>
          <p:cNvSpPr txBox="1">
            <a:spLocks noGrp="1"/>
          </p:cNvSpPr>
          <p:nvPr>
            <p:ph type="title"/>
          </p:nvPr>
        </p:nvSpPr>
        <p:spPr>
          <a:xfrm>
            <a:off x="387900" y="216425"/>
            <a:ext cx="4020900" cy="5727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"/>
              <a:t>Anticipated </a:t>
            </a:r>
            <a:r>
              <a:rPr lang="en">
                <a:solidFill>
                  <a:srgbClr val="000000"/>
                </a:solidFill>
              </a:rPr>
              <a:t>Plan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Shape 87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"/>
              <a:t>Application </a:t>
            </a:r>
          </a:p>
        </p:txBody>
      </p:sp>
      <p:sp>
        <p:nvSpPr>
          <p:cNvPr id="88" name="Shape 88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675600" cy="34164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marL="457200" lvl="0" indent="-228600" rtl="0">
              <a:spcBef>
                <a:spcPts val="0"/>
              </a:spcBef>
            </a:pPr>
            <a:r>
              <a:rPr lang="en"/>
              <a:t>VR in future career</a:t>
            </a:r>
          </a:p>
          <a:p>
            <a:pPr marL="457200" lvl="0" indent="-228600" rtl="0">
              <a:spcBef>
                <a:spcPts val="0"/>
              </a:spcBef>
            </a:pPr>
            <a:r>
              <a:rPr lang="en"/>
              <a:t>Professional piece of content</a:t>
            </a:r>
          </a:p>
          <a:p>
            <a:pPr marL="457200" lvl="0" indent="-228600" rtl="0">
              <a:spcBef>
                <a:spcPts val="0"/>
              </a:spcBef>
            </a:pPr>
            <a:r>
              <a:rPr lang="en"/>
              <a:t>Design of user experience</a:t>
            </a:r>
          </a:p>
          <a:p>
            <a:pPr marL="457200" lvl="0" indent="-228600" rtl="0">
              <a:spcBef>
                <a:spcPts val="0"/>
              </a:spcBef>
            </a:pPr>
            <a:r>
              <a:rPr lang="en"/>
              <a:t>Argument for VR 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simple-dark-2">
  <a:themeElements>
    <a:clrScheme name="Simple Dark">
      <a:dk1>
        <a:srgbClr val="FFFFFF"/>
      </a:dk1>
      <a:lt1>
        <a:srgbClr val="212121"/>
      </a:lt1>
      <a:dk2>
        <a:srgbClr val="303030"/>
      </a:dk2>
      <a:lt2>
        <a:srgbClr val="ADADAD"/>
      </a:lt2>
      <a:accent1>
        <a:srgbClr val="009688"/>
      </a:accent1>
      <a:accent2>
        <a:srgbClr val="EEEEEE"/>
      </a:accent2>
      <a:accent3>
        <a:srgbClr val="78909C"/>
      </a:accent3>
      <a:accent4>
        <a:srgbClr val="FFAB40"/>
      </a:accent4>
      <a:accent5>
        <a:srgbClr val="4DD0E1"/>
      </a:accent5>
      <a:accent6>
        <a:srgbClr val="EEFF41"/>
      </a:accent6>
      <a:hlink>
        <a:srgbClr val="4DD0E1"/>
      </a:hlink>
      <a:folHlink>
        <a:srgbClr val="4DD0E1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Custom Theme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48</Words>
  <Application>Microsoft Macintosh PowerPoint</Application>
  <PresentationFormat>On-screen Show (16:9)</PresentationFormat>
  <Paragraphs>21</Paragraphs>
  <Slides>6</Slides>
  <Notes>6</Notes>
  <HiddenSlides>0</HiddenSlides>
  <MMClips>0</MMClips>
  <ScaleCrop>false</ScaleCrop>
  <HeadingPairs>
    <vt:vector size="6" baseType="variant">
      <vt:variant>
        <vt:lpstr>Fonts Used</vt:lpstr>
      </vt:variant>
      <vt:variant>
        <vt:i4>1</vt:i4>
      </vt:variant>
      <vt:variant>
        <vt:lpstr>Design Template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8" baseType="lpstr">
      <vt:lpstr>Yanone Kaffeesatz</vt:lpstr>
      <vt:lpstr>simple-dark-2</vt:lpstr>
      <vt:lpstr>Never Forget</vt:lpstr>
      <vt:lpstr>Audience</vt:lpstr>
      <vt:lpstr>User Takeaways</vt:lpstr>
      <vt:lpstr>VR Storytelling Techniques</vt:lpstr>
      <vt:lpstr>Anticipated Plan</vt:lpstr>
      <vt:lpstr>Application 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Never Forget</dc:title>
  <cp:lastModifiedBy>carly port</cp:lastModifiedBy>
  <cp:revision>1</cp:revision>
  <dcterms:created xsi:type="dcterms:W3CDTF">2016-11-16T19:06:35Z</dcterms:created>
  <dcterms:modified xsi:type="dcterms:W3CDTF">2016-11-16T19:07:02Z</dcterms:modified>
</cp:coreProperties>
</file>