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6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11/15/16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11/15/16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11/15/16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11/15/16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37700"/>
            <a:ext cx="7772400" cy="2292733"/>
          </a:xfrm>
        </p:spPr>
        <p:txBody>
          <a:bodyPr/>
          <a:lstStyle/>
          <a:p>
            <a:r>
              <a:rPr lang="en-GB" dirty="0" smtClean="0"/>
              <a:t>Dakota Access Pipeline in Unity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536320"/>
          </a:xfrm>
        </p:spPr>
        <p:txBody>
          <a:bodyPr/>
          <a:lstStyle/>
          <a:p>
            <a:r>
              <a:rPr lang="en-GB" dirty="0" smtClean="0"/>
              <a:t>By: Jackie Prager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2403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97243"/>
            <a:ext cx="8229600" cy="2940166"/>
          </a:xfrm>
        </p:spPr>
        <p:txBody>
          <a:bodyPr>
            <a:normAutofit fontScale="92500" lnSpcReduction="20000"/>
          </a:bodyPr>
          <a:lstStyle/>
          <a:p>
            <a:r>
              <a:rPr lang="en-GB" sz="2800" dirty="0" smtClean="0"/>
              <a:t>Experience: An immersive timeline of the Dakota Access Pipeline </a:t>
            </a:r>
          </a:p>
          <a:p>
            <a:endParaRPr lang="en-GB" sz="2800" dirty="0"/>
          </a:p>
          <a:p>
            <a:r>
              <a:rPr lang="en-GB" sz="2800" dirty="0" smtClean="0"/>
              <a:t>Goal: To feel as though the user is experiencing the progression of what the situation is at the pipeline. This is to grasp a better understanding of what the issue is, what is happening there and why people are for or against the project.</a:t>
            </a:r>
          </a:p>
          <a:p>
            <a:endParaRPr lang="en-GB" dirty="0"/>
          </a:p>
        </p:txBody>
      </p:sp>
      <p:pic>
        <p:nvPicPr>
          <p:cNvPr id="5" name="Picture 4" descr="dakotapipeline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100" y="3927201"/>
            <a:ext cx="3874019" cy="253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34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782"/>
            <a:ext cx="8229600" cy="3445424"/>
          </a:xfrm>
        </p:spPr>
        <p:txBody>
          <a:bodyPr/>
          <a:lstStyle/>
          <a:p>
            <a:r>
              <a:rPr lang="en-GB" dirty="0" smtClean="0"/>
              <a:t>Target user: Anyone from teens to adults, activists, and people looking to get informed  </a:t>
            </a:r>
          </a:p>
          <a:p>
            <a:endParaRPr lang="en-GB" dirty="0"/>
          </a:p>
          <a:p>
            <a:r>
              <a:rPr lang="en-GB" dirty="0" smtClean="0"/>
              <a:t>After experiencing the scene, the user will be able to better grasp the situation and be able to understand what the pipeline is, why it’s being built, why the Standing </a:t>
            </a:r>
            <a:r>
              <a:rPr lang="en-GB" dirty="0"/>
              <a:t>Rock Sioux Tribe</a:t>
            </a:r>
            <a:r>
              <a:rPr lang="en-GB" dirty="0" smtClean="0"/>
              <a:t> is upset and how the tribe and other activists are fighting to prevent the pipeline from being built. </a:t>
            </a:r>
          </a:p>
          <a:p>
            <a:endParaRPr lang="en-GB" dirty="0"/>
          </a:p>
        </p:txBody>
      </p:sp>
      <p:pic>
        <p:nvPicPr>
          <p:cNvPr id="6" name="Content Placeholder 3" descr="Capture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7" r="7047"/>
          <a:stretch>
            <a:fillRect/>
          </a:stretch>
        </p:blipFill>
        <p:spPr>
          <a:xfrm>
            <a:off x="3299904" y="3675362"/>
            <a:ext cx="5203010" cy="286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28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905" y="262786"/>
            <a:ext cx="7533536" cy="4481971"/>
          </a:xfrm>
        </p:spPr>
        <p:txBody>
          <a:bodyPr/>
          <a:lstStyle/>
          <a:p>
            <a:r>
              <a:rPr lang="en-GB" sz="2000" dirty="0" smtClean="0"/>
              <a:t>Story telling techniques: </a:t>
            </a:r>
          </a:p>
          <a:p>
            <a:pPr lvl="1"/>
            <a:r>
              <a:rPr lang="en-GB" sz="2000" dirty="0" smtClean="0"/>
              <a:t>Progression from before the construction, construction, protests, and the current situation</a:t>
            </a:r>
          </a:p>
          <a:p>
            <a:pPr lvl="1"/>
            <a:r>
              <a:rPr lang="en-GB" sz="2000" dirty="0" smtClean="0"/>
              <a:t>Narration throughout the progression of scenes to explain what’s going on </a:t>
            </a:r>
          </a:p>
          <a:p>
            <a:endParaRPr lang="en-GB" sz="2000" dirty="0"/>
          </a:p>
          <a:p>
            <a:r>
              <a:rPr lang="en-GB" sz="2000" dirty="0" smtClean="0"/>
              <a:t>What may go wrong: </a:t>
            </a:r>
          </a:p>
          <a:p>
            <a:pPr lvl="1"/>
            <a:r>
              <a:rPr lang="en-GB" sz="2000" dirty="0" smtClean="0"/>
              <a:t>Many difficulties in unity </a:t>
            </a:r>
          </a:p>
          <a:p>
            <a:pPr lvl="2"/>
            <a:r>
              <a:rPr lang="en-GB" sz="2000" dirty="0" smtClean="0"/>
              <a:t>Making the characters and proper animations; police, activists, tribe members </a:t>
            </a:r>
          </a:p>
          <a:p>
            <a:pPr lvl="2"/>
            <a:r>
              <a:rPr lang="en-GB" sz="2000" dirty="0" smtClean="0"/>
              <a:t>Unknown unity issues that may arise </a:t>
            </a:r>
          </a:p>
          <a:p>
            <a:pPr lvl="2"/>
            <a:endParaRPr lang="en-GB" sz="2000" dirty="0"/>
          </a:p>
          <a:p>
            <a:pPr lvl="2"/>
            <a:endParaRPr lang="en-GB" sz="2000" dirty="0" smtClean="0"/>
          </a:p>
          <a:p>
            <a:pPr lvl="1"/>
            <a:endParaRPr lang="en-GB" sz="2000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courtesy_standing_rock_dakota_access_pipeline_opposition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895" y="4160787"/>
            <a:ext cx="4380552" cy="246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4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7376"/>
            <a:ext cx="8229600" cy="2881771"/>
          </a:xfrm>
        </p:spPr>
        <p:txBody>
          <a:bodyPr>
            <a:normAutofit/>
          </a:bodyPr>
          <a:lstStyle/>
          <a:p>
            <a:r>
              <a:rPr lang="en-GB" dirty="0" smtClean="0"/>
              <a:t>I’m studying broadcast journalism; this relates to my major by being a relevant news event </a:t>
            </a:r>
          </a:p>
          <a:p>
            <a:r>
              <a:rPr lang="en-GB" dirty="0" smtClean="0"/>
              <a:t>By creating a Unity experience, it is a different way to approach controversial news events. This will allow viewers to see the perspective of being in the situation while getting a narration that explains and breaks down the event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094836" y="715362"/>
            <a:ext cx="291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Future Career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3615404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Expo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1163</TotalTime>
  <Words>255</Words>
  <Application>Microsoft Macintosh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Executive</vt:lpstr>
      <vt:lpstr>Dakota Access Pipeline in Unity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Dakota Access Pipeline in Unity</dc:title>
  <dc:creator>Jackie Prager</dc:creator>
  <cp:lastModifiedBy>Jackie Prager</cp:lastModifiedBy>
  <cp:revision>7</cp:revision>
  <dcterms:created xsi:type="dcterms:W3CDTF">2016-11-15T19:55:41Z</dcterms:created>
  <dcterms:modified xsi:type="dcterms:W3CDTF">2016-11-16T15:19:07Z</dcterms:modified>
</cp:coreProperties>
</file>