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m4a" ContentType="audi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4/27/16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s://youtu.be/GmdXJy_IdNw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4RDq0jtjaWc" TargetMode="External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700944"/>
            <a:ext cx="8991600" cy="1645920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Buy+ </a:t>
            </a:r>
            <a:endParaRPr lang="en-US" sz="66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3578" y="3681032"/>
            <a:ext cx="9028222" cy="1239894"/>
          </a:xfrm>
        </p:spPr>
        <p:txBody>
          <a:bodyPr>
            <a:noAutofit/>
          </a:bodyPr>
          <a:lstStyle/>
          <a:p>
            <a:r>
              <a:rPr lang="en-US" sz="4000" smtClean="0">
                <a:latin typeface="Franklin Gothic Heavy" charset="0"/>
                <a:ea typeface="Franklin Gothic Heavy" charset="0"/>
                <a:cs typeface="Franklin Gothic Heavy" charset="0"/>
              </a:rPr>
              <a:t>Online Shopping with VR Technology</a:t>
            </a:r>
            <a:endParaRPr lang="en-US" sz="40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55725" y="4459261"/>
            <a:ext cx="1828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Shumin Lai</a:t>
            </a:r>
            <a:endParaRPr lang="en-US" sz="24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12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4523" y="364616"/>
            <a:ext cx="8385225" cy="1192722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Franklin Gothic Heavy" charset="0"/>
                <a:ea typeface="Franklin Gothic Heavy" charset="0"/>
                <a:cs typeface="Franklin Gothic Heavy" charset="0"/>
              </a:rPr>
              <a:t>Alibaba</a:t>
            </a:r>
            <a:r>
              <a:rPr lang="en-US" sz="36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 Group by Jake Ma</a:t>
            </a:r>
            <a:endParaRPr lang="en-US" sz="36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142" y="2072577"/>
            <a:ext cx="4071858" cy="4344089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0964"/>
            <a:ext cx="7952780" cy="453006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821" y="2030964"/>
            <a:ext cx="4246179" cy="45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29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371" y="455761"/>
            <a:ext cx="7729728" cy="1188720"/>
          </a:xfrm>
        </p:spPr>
        <p:txBody>
          <a:bodyPr/>
          <a:lstStyle/>
          <a:p>
            <a:r>
              <a:rPr lang="en-US" dirty="0">
                <a:latin typeface="Franklin Gothic Heavy" charset="0"/>
                <a:ea typeface="Franklin Gothic Heavy" charset="0"/>
                <a:cs typeface="Franklin Gothic Heavy" charset="0"/>
              </a:rPr>
              <a:t>online </a:t>
            </a:r>
            <a:r>
              <a:rPr lang="en-US" dirty="0" smtClean="0">
                <a:latin typeface="Franklin Gothic Heavy" charset="0"/>
                <a:ea typeface="Franklin Gothic Heavy" charset="0"/>
                <a:cs typeface="Franklin Gothic Heavy" charset="0"/>
              </a:rPr>
              <a:t>shopping website: T</a:t>
            </a:r>
            <a:r>
              <a:rPr lang="en-US" altLang="zh-CN" dirty="0" smtClean="0">
                <a:latin typeface="Franklin Gothic Heavy" charset="0"/>
                <a:ea typeface="Franklin Gothic Heavy" charset="0"/>
                <a:cs typeface="Franklin Gothic Heavy" charset="0"/>
              </a:rPr>
              <a:t>MALL</a:t>
            </a:r>
            <a:endParaRPr lang="en-US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7" t="2969" r="15972" b="16523"/>
          <a:stretch/>
        </p:blipFill>
        <p:spPr>
          <a:xfrm>
            <a:off x="5973797" y="2140776"/>
            <a:ext cx="6218204" cy="403931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0773"/>
            <a:ext cx="6195848" cy="4042791"/>
          </a:xfrm>
        </p:spPr>
      </p:pic>
    </p:spTree>
    <p:extLst>
      <p:ext uri="{BB962C8B-B14F-4D97-AF65-F5344CB8AC3E}">
        <p14:creationId xmlns:p14="http://schemas.microsoft.com/office/powerpoint/2010/main" val="109732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1112" y="571131"/>
            <a:ext cx="8206382" cy="1068324"/>
          </a:xfrm>
        </p:spPr>
        <p:txBody>
          <a:bodyPr>
            <a:noAutofit/>
          </a:bodyPr>
          <a:lstStyle/>
          <a:p>
            <a:r>
              <a:rPr lang="en-US" sz="66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Buy+</a:t>
            </a:r>
            <a:endParaRPr lang="en-US" sz="66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pic>
        <p:nvPicPr>
          <p:cNvPr id="5" name="Content Placeholder 4">
            <a:hlinkClick r:id="rId4"/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9203"/>
            <a:ext cx="5919787" cy="3329880"/>
          </a:xfr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87" y="2721195"/>
            <a:ext cx="6272213" cy="3305895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97724" y="2006186"/>
            <a:ext cx="242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Franklin Gothic Demi" charset="0"/>
                <a:ea typeface="Franklin Gothic Demi" charset="0"/>
                <a:cs typeface="Franklin Gothic Demi" charset="0"/>
              </a:rPr>
              <a:t>Magic Leap</a:t>
            </a:r>
            <a:endParaRPr lang="en-US" sz="3200" dirty="0">
              <a:latin typeface="Franklin Gothic Demi" charset="0"/>
              <a:ea typeface="Franklin Gothic Demi" charset="0"/>
              <a:cs typeface="Franklin Gothic Demi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40519" y="2050290"/>
            <a:ext cx="3430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Franklin Gothic Demi" charset="0"/>
                <a:ea typeface="Franklin Gothic Demi" charset="0"/>
                <a:cs typeface="Franklin Gothic Demi" charset="0"/>
              </a:rPr>
              <a:t>Gnome Magic Lab</a:t>
            </a:r>
            <a:endParaRPr lang="en-US" sz="3200" dirty="0">
              <a:latin typeface="Franklin Gothic Demi" charset="0"/>
              <a:ea typeface="Franklin Gothic Demi" charset="0"/>
              <a:cs typeface="Franklin Gothic D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2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144" y="334070"/>
            <a:ext cx="7973116" cy="1147889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How to make It happen?</a:t>
            </a:r>
            <a:endParaRPr lang="en-US" sz="36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753" y="1976273"/>
            <a:ext cx="8084494" cy="4439122"/>
          </a:xfrm>
        </p:spPr>
      </p:pic>
    </p:spTree>
    <p:extLst>
      <p:ext uri="{BB962C8B-B14F-4D97-AF65-F5344CB8AC3E}">
        <p14:creationId xmlns:p14="http://schemas.microsoft.com/office/powerpoint/2010/main" val="66392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902" y="381368"/>
            <a:ext cx="7729728" cy="11887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Benefits</a:t>
            </a:r>
            <a:endParaRPr lang="en-US" sz="40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pic>
        <p:nvPicPr>
          <p:cNvPr id="4" name="Content Placeholder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42" y="2427888"/>
            <a:ext cx="6078366" cy="3326524"/>
          </a:xfrm>
        </p:spPr>
      </p:pic>
      <p:sp>
        <p:nvSpPr>
          <p:cNvPr id="8" name="TextBox 7"/>
          <p:cNvSpPr txBox="1"/>
          <p:nvPr/>
        </p:nvSpPr>
        <p:spPr>
          <a:xfrm>
            <a:off x="6621518" y="2427888"/>
            <a:ext cx="49346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dirty="0" smtClean="0">
                <a:latin typeface="Franklin Gothic Demi" charset="0"/>
                <a:ea typeface="Franklin Gothic Demi" charset="0"/>
                <a:cs typeface="Franklin Gothic Demi" charset="0"/>
              </a:rPr>
              <a:t>•</a:t>
            </a:r>
            <a:r>
              <a:rPr lang="zh-CN" altLang="en-US" sz="2400" dirty="0" smtClean="0">
                <a:latin typeface="Franklin Gothic Demi" charset="0"/>
                <a:ea typeface="Franklin Gothic Demi" charset="0"/>
                <a:cs typeface="Franklin Gothic Demi" charset="0"/>
              </a:rPr>
              <a:t> </a:t>
            </a:r>
            <a:r>
              <a:rPr lang="en-US" altLang="zh-CN" sz="2400" dirty="0" smtClean="0">
                <a:latin typeface="Franklin Gothic Demi" charset="0"/>
                <a:ea typeface="Franklin Gothic Demi" charset="0"/>
                <a:cs typeface="Franklin Gothic Demi" charset="0"/>
              </a:rPr>
              <a:t>Shop at the virtual scene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Franklin Gothic Demi" charset="0"/>
                <a:ea typeface="Franklin Gothic Demi" charset="0"/>
                <a:cs typeface="Franklin Gothic Demi" charset="0"/>
              </a:rPr>
              <a:t>• Have interactive experience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Franklin Gothic Demi" charset="0"/>
                <a:ea typeface="Franklin Gothic Demi" charset="0"/>
                <a:cs typeface="Franklin Gothic Demi" charset="0"/>
              </a:rPr>
              <a:t>• Lower the shopping return rate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Franklin Gothic Demi" charset="0"/>
                <a:ea typeface="Franklin Gothic Demi" charset="0"/>
                <a:cs typeface="Franklin Gothic Demi" charset="0"/>
              </a:rPr>
              <a:t>• Improve </a:t>
            </a:r>
            <a:r>
              <a:rPr lang="en-US" sz="2400" dirty="0">
                <a:latin typeface="Franklin Gothic Demi" charset="0"/>
                <a:ea typeface="Franklin Gothic Demi" charset="0"/>
                <a:cs typeface="Franklin Gothic Demi" charset="0"/>
              </a:rPr>
              <a:t>the shopping efficiency</a:t>
            </a:r>
          </a:p>
          <a:p>
            <a:pPr>
              <a:lnSpc>
                <a:spcPct val="200000"/>
              </a:lnSpc>
            </a:pPr>
            <a:endParaRPr lang="en-US" sz="2400" dirty="0" smtClean="0">
              <a:latin typeface="Franklin Gothic Demi" charset="0"/>
              <a:ea typeface="Franklin Gothic Demi" charset="0"/>
              <a:cs typeface="Franklin Gothic D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9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680913"/>
            <a:ext cx="7729728" cy="1188720"/>
          </a:xfrm>
        </p:spPr>
        <p:txBody>
          <a:bodyPr/>
          <a:lstStyle/>
          <a:p>
            <a:r>
              <a:rPr lang="en-US" sz="40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Problems</a:t>
            </a:r>
            <a:endParaRPr lang="en-US" sz="40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• Is it true? </a:t>
            </a:r>
          </a:p>
          <a:p>
            <a:pPr marL="0" indent="0">
              <a:buNone/>
            </a:pPr>
            <a:r>
              <a:rPr lang="en-US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• Is it possible? </a:t>
            </a:r>
          </a:p>
          <a:p>
            <a:pPr marL="0" indent="0">
              <a:buNone/>
            </a:pPr>
            <a:r>
              <a:rPr lang="en-US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• Can people afford it?</a:t>
            </a:r>
          </a:p>
          <a:p>
            <a:pPr marL="0" indent="0">
              <a:buNone/>
            </a:pPr>
            <a:r>
              <a:rPr lang="en-US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• Can they realize interactivity?</a:t>
            </a:r>
            <a:endParaRPr lang="en-US" sz="32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950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890130"/>
            <a:ext cx="8991600" cy="1645920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Thanks!</a:t>
            </a:r>
            <a:endParaRPr lang="en-US" sz="66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5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255</TotalTime>
  <Words>79</Words>
  <Application>Microsoft Macintosh PowerPoint</Application>
  <PresentationFormat>Widescreen</PresentationFormat>
  <Paragraphs>20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Franklin Gothic Demi</vt:lpstr>
      <vt:lpstr>Franklin Gothic Heavy</vt:lpstr>
      <vt:lpstr>Gill Sans MT</vt:lpstr>
      <vt:lpstr>Arial</vt:lpstr>
      <vt:lpstr>Parcel</vt:lpstr>
      <vt:lpstr>Buy+ </vt:lpstr>
      <vt:lpstr>Alibaba Group by Jake Ma</vt:lpstr>
      <vt:lpstr>online shopping website: TMALL</vt:lpstr>
      <vt:lpstr>Buy+</vt:lpstr>
      <vt:lpstr>How to make It happen?</vt:lpstr>
      <vt:lpstr>Benefits</vt:lpstr>
      <vt:lpstr>Problems</vt:lpstr>
      <vt:lpstr>Thanks!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Buy+ </dc:title>
  <dc:creator>Shumin Lai</dc:creator>
  <cp:lastModifiedBy>Shumin Lai</cp:lastModifiedBy>
  <cp:revision>15</cp:revision>
  <dcterms:created xsi:type="dcterms:W3CDTF">2016-04-27T01:13:40Z</dcterms:created>
  <dcterms:modified xsi:type="dcterms:W3CDTF">2016-04-28T00:20:06Z</dcterms:modified>
</cp:coreProperties>
</file>