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09" d="100"/>
          <a:sy n="109" d="100"/>
        </p:scale>
        <p:origin x="20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E805-AF9D-B244-8C3D-B5255AA6EE3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E473-6847-0E43-BF88-2C5E4B4E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3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E805-AF9D-B244-8C3D-B5255AA6EE3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E473-6847-0E43-BF88-2C5E4B4E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13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E805-AF9D-B244-8C3D-B5255AA6EE3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E473-6847-0E43-BF88-2C5E4B4E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18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E805-AF9D-B244-8C3D-B5255AA6EE3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E473-6847-0E43-BF88-2C5E4B4E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68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E805-AF9D-B244-8C3D-B5255AA6EE3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E473-6847-0E43-BF88-2C5E4B4E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41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E805-AF9D-B244-8C3D-B5255AA6EE3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E473-6847-0E43-BF88-2C5E4B4E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73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E805-AF9D-B244-8C3D-B5255AA6EE3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E473-6847-0E43-BF88-2C5E4B4E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55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E805-AF9D-B244-8C3D-B5255AA6EE3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E473-6847-0E43-BF88-2C5E4B4E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219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E805-AF9D-B244-8C3D-B5255AA6EE3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E473-6847-0E43-BF88-2C5E4B4E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69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E805-AF9D-B244-8C3D-B5255AA6EE3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E473-6847-0E43-BF88-2C5E4B4E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49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E805-AF9D-B244-8C3D-B5255AA6EE3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E473-6847-0E43-BF88-2C5E4B4E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24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AE805-AF9D-B244-8C3D-B5255AA6EE3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EE473-6847-0E43-BF88-2C5E4B4E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97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youtu.be/akx5RSC7FXY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03199"/>
            <a:ext cx="9144000" cy="2387600"/>
          </a:xfrm>
        </p:spPr>
        <p:txBody>
          <a:bodyPr>
            <a:noAutofit/>
          </a:bodyPr>
          <a:lstStyle/>
          <a:p>
            <a:r>
              <a:rPr lang="en-US" sz="8800" b="1" dirty="0" smtClean="0"/>
              <a:t>Coachella 2016: The Experience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1872255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tp://cdn.slowrobot.com/4152014180618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845" y="703508"/>
            <a:ext cx="6823080" cy="56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977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ttp://www.workinentertainment.com/blog/wp-content/uploads/2016/02/coachella-traff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22" y="5458"/>
            <a:ext cx="10761785" cy="685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840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/>
              <a:t>The Coachella 2016 VR Experience</a:t>
            </a:r>
            <a:endParaRPr lang="en-US" sz="5400" b="1" dirty="0"/>
          </a:p>
        </p:txBody>
      </p:sp>
      <p:pic>
        <p:nvPicPr>
          <p:cNvPr id="6146" name="Picture 2" descr="Phone Screenshot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336" y="1690688"/>
            <a:ext cx="8269328" cy="465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282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/>
              <a:t>The Coachella 2016 VR Experience</a:t>
            </a:r>
            <a:endParaRPr lang="en-US" sz="5400" dirty="0"/>
          </a:p>
        </p:txBody>
      </p:sp>
      <p:pic>
        <p:nvPicPr>
          <p:cNvPr id="7170" name="Picture 2" descr="Phone Screenshot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280" y="1690688"/>
            <a:ext cx="8123440" cy="4569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47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/>
              <a:t>The Coachella 2016 VR Experience</a:t>
            </a:r>
            <a:endParaRPr lang="en-US" sz="5400" dirty="0"/>
          </a:p>
        </p:txBody>
      </p:sp>
      <p:pic>
        <p:nvPicPr>
          <p:cNvPr id="8196" name="Picture 4" descr="Phone Screenshot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336" y="1690688"/>
            <a:ext cx="8269328" cy="465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339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/>
              <a:t>App Features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8138" y="2294548"/>
            <a:ext cx="3546231" cy="2676038"/>
          </a:xfrm>
        </p:spPr>
        <p:txBody>
          <a:bodyPr/>
          <a:lstStyle/>
          <a:p>
            <a:r>
              <a:rPr lang="en-US" dirty="0" smtClean="0"/>
              <a:t>Concert experiences</a:t>
            </a:r>
          </a:p>
          <a:p>
            <a:endParaRPr lang="en-US" dirty="0" smtClean="0"/>
          </a:p>
          <a:p>
            <a:r>
              <a:rPr lang="en-US" dirty="0" smtClean="0"/>
              <a:t>Interviews</a:t>
            </a:r>
          </a:p>
          <a:p>
            <a:endParaRPr lang="en-US" dirty="0" smtClean="0"/>
          </a:p>
          <a:p>
            <a:r>
              <a:rPr lang="en-US" dirty="0" smtClean="0"/>
              <a:t>Panoramic Photos</a:t>
            </a:r>
          </a:p>
        </p:txBody>
      </p:sp>
      <p:pic>
        <p:nvPicPr>
          <p:cNvPr id="9218" name="Picture 2" descr="ttp://core0.staticworld.net/images/article/2016/03/fivetotry-mar11-coachellavr-100649825-large.id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1970454"/>
            <a:ext cx="5905500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246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708" y="260423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/>
              <a:t>Coachella </a:t>
            </a:r>
            <a:r>
              <a:rPr lang="en-US" sz="6000" b="1" dirty="0" smtClean="0">
                <a:hlinkClick r:id="rId2"/>
              </a:rPr>
              <a:t>Welcome Box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119878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/>
              <a:t>Critiques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76609"/>
            <a:ext cx="8282354" cy="2664313"/>
          </a:xfrm>
        </p:spPr>
        <p:txBody>
          <a:bodyPr>
            <a:normAutofit/>
          </a:bodyPr>
          <a:lstStyle/>
          <a:p>
            <a:r>
              <a:rPr lang="en-US" dirty="0" smtClean="0"/>
              <a:t>Not a lot of ground-breaking storytelling</a:t>
            </a:r>
          </a:p>
          <a:p>
            <a:endParaRPr lang="en-US" dirty="0" smtClean="0"/>
          </a:p>
          <a:p>
            <a:r>
              <a:rPr lang="en-US" dirty="0" smtClean="0"/>
              <a:t>Can only be viewed in Cardboard or Samsung </a:t>
            </a:r>
            <a:r>
              <a:rPr lang="en-US" dirty="0" err="1" smtClean="0"/>
              <a:t>GearVR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Can’t tap a screen with Cardboard headset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70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/>
              <a:t>On The Other Hand</a:t>
            </a:r>
            <a:r>
              <a:rPr lang="is-IS" sz="6000" b="1" dirty="0" smtClean="0"/>
              <a:t>…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0457" y="3079994"/>
            <a:ext cx="1351085" cy="67139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It’s free</a:t>
            </a:r>
          </a:p>
        </p:txBody>
      </p:sp>
    </p:spTree>
    <p:extLst>
      <p:ext uri="{BB962C8B-B14F-4D97-AF65-F5344CB8AC3E}">
        <p14:creationId xmlns:p14="http://schemas.microsoft.com/office/powerpoint/2010/main" val="1625151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60</Words>
  <Application>Microsoft Macintosh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Arial</vt:lpstr>
      <vt:lpstr>Office Theme</vt:lpstr>
      <vt:lpstr>Coachella 2016: The Experience</vt:lpstr>
      <vt:lpstr>PowerPoint Presentation</vt:lpstr>
      <vt:lpstr>PowerPoint Presentation</vt:lpstr>
      <vt:lpstr>The Coachella 2016 VR Experience</vt:lpstr>
      <vt:lpstr>The Coachella 2016 VR Experience</vt:lpstr>
      <vt:lpstr>The Coachella 2016 VR Experience</vt:lpstr>
      <vt:lpstr>App Features</vt:lpstr>
      <vt:lpstr>Coachella Welcome Box</vt:lpstr>
      <vt:lpstr>Critiques</vt:lpstr>
      <vt:lpstr>On The Other Hand…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7</cp:revision>
  <dcterms:created xsi:type="dcterms:W3CDTF">2016-04-13T19:37:57Z</dcterms:created>
  <dcterms:modified xsi:type="dcterms:W3CDTF">2016-04-13T20:45:13Z</dcterms:modified>
</cp:coreProperties>
</file>