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58" autoAdjust="0"/>
    <p:restoredTop sz="67927" autoAdjust="0"/>
  </p:normalViewPr>
  <p:slideViewPr>
    <p:cSldViewPr snapToGrid="0">
      <p:cViewPr varScale="1">
        <p:scale>
          <a:sx n="60" d="100"/>
          <a:sy n="60" d="100"/>
        </p:scale>
        <p:origin x="99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ED1DFD-4BAE-4502-AF85-8A89A08453B4}" type="datetimeFigureOut">
              <a:rPr lang="en-US" smtClean="0"/>
              <a:t>3/18/2016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6AFC4C-5CAA-4264-B48C-360A8DBA0C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315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Ride in with a</a:t>
            </a:r>
            <a:r>
              <a:rPr lang="en-US" baseline="0" dirty="0" smtClean="0"/>
              <a:t> Jimmy Johns’ sub for </a:t>
            </a:r>
            <a:r>
              <a:rPr lang="en-US" baseline="0" dirty="0" err="1" smtClean="0"/>
              <a:t>Chazz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Don’t Forget to:</a:t>
            </a:r>
          </a:p>
          <a:p>
            <a:endParaRPr lang="en-US" baseline="0" dirty="0" smtClean="0"/>
          </a:p>
          <a:p>
            <a:r>
              <a:rPr lang="en-US" baseline="0" dirty="0" smtClean="0"/>
              <a:t>Get black and blue mark on leg</a:t>
            </a:r>
          </a:p>
          <a:p>
            <a:r>
              <a:rPr lang="en-US" baseline="0" dirty="0" smtClean="0"/>
              <a:t>Pick up Sandwich (In civilian attire)</a:t>
            </a:r>
          </a:p>
          <a:p>
            <a:r>
              <a:rPr lang="en-US" baseline="0" dirty="0" smtClean="0"/>
              <a:t>Deck out bike in Jimmy Gear</a:t>
            </a:r>
          </a:p>
          <a:p>
            <a:endParaRPr lang="en-US" baseline="0" dirty="0" smtClean="0"/>
          </a:p>
          <a:p>
            <a:r>
              <a:rPr lang="en-US" baseline="0" smtClean="0"/>
              <a:t>Buy Cookies?</a:t>
            </a: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AFC4C-5CAA-4264-B48C-360A8DBA0CC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954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Ask</a:t>
            </a:r>
            <a:r>
              <a:rPr lang="en-US" baseline="0" dirty="0" smtClean="0"/>
              <a:t> for wrapper, read off facts:</a:t>
            </a:r>
          </a:p>
          <a:p>
            <a:endParaRPr lang="en-US" dirty="0" smtClean="0"/>
          </a:p>
          <a:p>
            <a:r>
              <a:rPr lang="en-US" dirty="0" smtClean="0"/>
              <a:t>Half</a:t>
            </a:r>
            <a:r>
              <a:rPr lang="en-US" baseline="0" dirty="0" smtClean="0"/>
              <a:t> of the people who helped make that sandwich receive government assistance</a:t>
            </a:r>
          </a:p>
          <a:p>
            <a:endParaRPr lang="en-US" baseline="0" dirty="0" smtClean="0"/>
          </a:p>
          <a:p>
            <a:r>
              <a:rPr lang="en-US" baseline="0" dirty="0" smtClean="0"/>
              <a:t>Opportunities to rise through the ranks are limited, Virtually nobody ever works their way to owning a store</a:t>
            </a:r>
          </a:p>
          <a:p>
            <a:endParaRPr lang="en-US" baseline="0" dirty="0" smtClean="0"/>
          </a:p>
          <a:p>
            <a:r>
              <a:rPr lang="en-US" baseline="0" dirty="0" smtClean="0"/>
              <a:t>Over 90%, do not get paid Sick Days. Instead of resting when I was in the hospital two weeks ago, I was on my cell phone trying to find someone to cover for me.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SOOO…. With the Food and Service sector growing, my idea is to</a:t>
            </a:r>
          </a:p>
          <a:p>
            <a:endParaRPr lang="en-US" baseline="0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AFC4C-5CAA-4264-B48C-360A8DBA0CC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6499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 Unity to build a generic VR sandwich shop which will</a:t>
            </a:r>
            <a:r>
              <a:rPr lang="en-US" baseline="0" dirty="0" smtClean="0"/>
              <a:t> highlight many of the social issues with the industry</a:t>
            </a:r>
          </a:p>
          <a:p>
            <a:endParaRPr lang="en-US" baseline="0" dirty="0" smtClean="0"/>
          </a:p>
          <a:p>
            <a:r>
              <a:rPr lang="en-US" baseline="0" dirty="0" smtClean="0"/>
              <a:t>Ideas:</a:t>
            </a:r>
          </a:p>
          <a:p>
            <a:r>
              <a:rPr lang="en-US" baseline="0" dirty="0" smtClean="0"/>
              <a:t>Sneezing worker to represent lack of sick days</a:t>
            </a:r>
          </a:p>
          <a:p>
            <a:r>
              <a:rPr lang="en-US" baseline="0" dirty="0" smtClean="0"/>
              <a:t>Shift Clock – The industry tries to keep most workers as part time to avoid benefits</a:t>
            </a:r>
          </a:p>
          <a:p>
            <a:r>
              <a:rPr lang="en-US" baseline="0" dirty="0" smtClean="0"/>
              <a:t>Manager – Limited upward mobility</a:t>
            </a:r>
          </a:p>
          <a:p>
            <a:r>
              <a:rPr lang="en-US" baseline="0" dirty="0" smtClean="0"/>
              <a:t>Attack by Thirsty Thursday crowd</a:t>
            </a:r>
          </a:p>
          <a:p>
            <a:endParaRPr lang="en-US" baseline="0" dirty="0" smtClean="0"/>
          </a:p>
          <a:p>
            <a:r>
              <a:rPr lang="en-US" baseline="0" dirty="0" smtClean="0"/>
              <a:t>And trust me there are plenty of work place hazards (cut on leg?)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AFC4C-5CAA-4264-B48C-360A8DBA0CC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273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8A7DE-73E7-48D7-B5CA-F2FC138072AC}" type="datetimeFigureOut">
              <a:rPr lang="en-US" smtClean="0"/>
              <a:t>3/18/2016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DDFE0-92BA-46DF-A06E-6E26D4DE6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801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8A7DE-73E7-48D7-B5CA-F2FC138072AC}" type="datetimeFigureOut">
              <a:rPr lang="en-US" smtClean="0"/>
              <a:t>3/18/2016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DDFE0-92BA-46DF-A06E-6E26D4DE6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176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8A7DE-73E7-48D7-B5CA-F2FC138072AC}" type="datetimeFigureOut">
              <a:rPr lang="en-US" smtClean="0"/>
              <a:t>3/18/2016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DDFE0-92BA-46DF-A06E-6E26D4DE6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5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8A7DE-73E7-48D7-B5CA-F2FC138072AC}" type="datetimeFigureOut">
              <a:rPr lang="en-US" smtClean="0"/>
              <a:t>3/18/2016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DDFE0-92BA-46DF-A06E-6E26D4DE6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96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8A7DE-73E7-48D7-B5CA-F2FC138072AC}" type="datetimeFigureOut">
              <a:rPr lang="en-US" smtClean="0"/>
              <a:t>3/18/2016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DDFE0-92BA-46DF-A06E-6E26D4DE6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820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8A7DE-73E7-48D7-B5CA-F2FC138072AC}" type="datetimeFigureOut">
              <a:rPr lang="en-US" smtClean="0"/>
              <a:t>3/18/2016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DDFE0-92BA-46DF-A06E-6E26D4DE6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599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8A7DE-73E7-48D7-B5CA-F2FC138072AC}" type="datetimeFigureOut">
              <a:rPr lang="en-US" smtClean="0"/>
              <a:t>3/18/2016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DDFE0-92BA-46DF-A06E-6E26D4DE6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676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8A7DE-73E7-48D7-B5CA-F2FC138072AC}" type="datetimeFigureOut">
              <a:rPr lang="en-US" smtClean="0"/>
              <a:t>3/18/2016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DDFE0-92BA-46DF-A06E-6E26D4DE6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43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8A7DE-73E7-48D7-B5CA-F2FC138072AC}" type="datetimeFigureOut">
              <a:rPr lang="en-US" smtClean="0"/>
              <a:t>3/18/2016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DDFE0-92BA-46DF-A06E-6E26D4DE6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148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8A7DE-73E7-48D7-B5CA-F2FC138072AC}" type="datetimeFigureOut">
              <a:rPr lang="en-US" smtClean="0"/>
              <a:t>3/18/2016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DDFE0-92BA-46DF-A06E-6E26D4DE6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102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8A7DE-73E7-48D7-B5CA-F2FC138072AC}" type="datetimeFigureOut">
              <a:rPr lang="en-US" smtClean="0"/>
              <a:t>3/18/2016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DDFE0-92BA-46DF-A06E-6E26D4DE6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874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E8A7DE-73E7-48D7-B5CA-F2FC138072AC}" type="datetimeFigureOut">
              <a:rPr lang="en-US" smtClean="0"/>
              <a:t>3/18/2016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7DDFE0-92BA-46DF-A06E-6E26D4DE6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360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199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694266" y="2866497"/>
            <a:ext cx="9144000" cy="2387600"/>
          </a:xfrm>
        </p:spPr>
        <p:txBody>
          <a:bodyPr/>
          <a:lstStyle/>
          <a:p>
            <a:r>
              <a:rPr lang="en-US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I am hungry</a:t>
            </a:r>
            <a:endParaRPr lang="en-US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631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98608"/>
          </a:xfrm>
        </p:spPr>
        <p:txBody>
          <a:bodyPr/>
          <a:lstStyle/>
          <a:p>
            <a:r>
              <a:rPr lang="en-US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BUT…</a:t>
            </a:r>
            <a:br>
              <a:rPr lang="en-US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</a:br>
            <a:r>
              <a:rPr lang="en-US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/>
            </a:r>
            <a:br>
              <a:rPr lang="en-US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</a:br>
            <a:r>
              <a:rPr lang="en-US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That sandwich is wrapped in some pretty nasty news</a:t>
            </a:r>
            <a:endParaRPr lang="en-US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9692"/>
            <a:ext cx="12192000" cy="20766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38308"/>
            <a:ext cx="12192000" cy="2076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997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54894" y="4300925"/>
            <a:ext cx="10515600" cy="25570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400" dirty="0" smtClean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marL="0" indent="0">
              <a:buNone/>
            </a:pPr>
            <a:r>
              <a:rPr lang="en-US" sz="4400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My Idea: Use</a:t>
            </a:r>
            <a:r>
              <a:rPr lang="en-US" sz="4400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	</a:t>
            </a:r>
            <a:r>
              <a:rPr lang="en-US" sz="4400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	 	to build a generic VR sandwich shop</a:t>
            </a:r>
          </a:p>
          <a:p>
            <a:pPr marL="0" indent="0">
              <a:buNone/>
            </a:pPr>
            <a:endParaRPr lang="en-US" sz="4400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</p:txBody>
      </p:sp>
      <p:pic>
        <p:nvPicPr>
          <p:cNvPr id="1028" name="Picture 4" descr="https://upload.wikimedia.org/wikipedia/commons/8/8a/Official_unity_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853" y="4984606"/>
            <a:ext cx="2056341" cy="748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902775" cy="430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88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212</Words>
  <Application>Microsoft Office PowerPoint</Application>
  <PresentationFormat>Widescreen</PresentationFormat>
  <Paragraphs>35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Adobe Heiti Std R</vt:lpstr>
      <vt:lpstr>Arial</vt:lpstr>
      <vt:lpstr>Calibri</vt:lpstr>
      <vt:lpstr>Calibri Light</vt:lpstr>
      <vt:lpstr>Office Theme</vt:lpstr>
      <vt:lpstr>I am hungry</vt:lpstr>
      <vt:lpstr>BUT…  That sandwich is wrapped in some pretty nasty news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Benjamin Farr</dc:creator>
  <cp:lastModifiedBy>Benjamin Farr</cp:lastModifiedBy>
  <cp:revision>11</cp:revision>
  <dcterms:created xsi:type="dcterms:W3CDTF">2016-03-19T01:22:33Z</dcterms:created>
  <dcterms:modified xsi:type="dcterms:W3CDTF">2016-03-19T03:03:43Z</dcterms:modified>
</cp:coreProperties>
</file>