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9BC-1910-4983-9089-BF37F972ADF9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C341-40D8-4A04-8A67-DD8FCFC94B5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9BC-1910-4983-9089-BF37F972ADF9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C341-40D8-4A04-8A67-DD8FCFC94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9BC-1910-4983-9089-BF37F972ADF9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C341-40D8-4A04-8A67-DD8FCFC94B5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9BC-1910-4983-9089-BF37F972ADF9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C341-40D8-4A04-8A67-DD8FCFC94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9BC-1910-4983-9089-BF37F972ADF9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C341-40D8-4A04-8A67-DD8FCFC94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9BC-1910-4983-9089-BF37F972ADF9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C341-40D8-4A04-8A67-DD8FCFC94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9BC-1910-4983-9089-BF37F972ADF9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C341-40D8-4A04-8A67-DD8FCFC94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9BC-1910-4983-9089-BF37F972ADF9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C341-40D8-4A04-8A67-DD8FCFC94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9BC-1910-4983-9089-BF37F972ADF9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DEFC341-40D8-4A04-8A67-DD8FCFC94B5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9BC-1910-4983-9089-BF37F972ADF9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C341-40D8-4A04-8A67-DD8FCFC94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7B9BC-1910-4983-9089-BF37F972ADF9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C341-40D8-4A04-8A67-DD8FCFC94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9B7B9BC-1910-4983-9089-BF37F972ADF9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DEFC341-40D8-4A04-8A67-DD8FCFC94B52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ebook.com/techinsider/videos/420699281461767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Interplay Between 2D Games and 3D Games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444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Man’s Sky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44" y="1935163"/>
            <a:ext cx="7749712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5360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No Man’s Sky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procedurally generated Sci-Fi Adventure games</a:t>
            </a:r>
          </a:p>
          <a:p>
            <a:r>
              <a:rPr lang="en-US" dirty="0" smtClean="0"/>
              <a:t>What is procedural generation?</a:t>
            </a:r>
          </a:p>
          <a:p>
            <a:r>
              <a:rPr lang="en-US" dirty="0" smtClean="0"/>
              <a:t>Why is this so freaking awesome?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804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CARDBOARD SUPPOOOORT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96" y="1935163"/>
            <a:ext cx="7806607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643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VR Parlors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https://www.facebook.com/techinsider/videos/420699281461767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489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3" y="870567"/>
            <a:ext cx="9117227" cy="5987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530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Why Make the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jump from 2d to 3d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721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Immersion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7772400" cy="4844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9471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Plenty of Titles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71650"/>
            <a:ext cx="7924800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5346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Opportunity for Additional Revenue</a:t>
            </a:r>
            <a:endParaRPr lang="en-US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09800"/>
            <a:ext cx="6666484" cy="3955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4921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</TotalTime>
  <Words>61</Words>
  <Application>Microsoft Office PowerPoint</Application>
  <PresentationFormat>On-screen Show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The Interplay Between 2D Games and 3D Games</vt:lpstr>
      <vt:lpstr>No Man’s Sky</vt:lpstr>
      <vt:lpstr>What is No Man’s Sky</vt:lpstr>
      <vt:lpstr>CARDBOARD SUPPOOOORT</vt:lpstr>
      <vt:lpstr>VR Parlors</vt:lpstr>
      <vt:lpstr>PowerPoint Presentation</vt:lpstr>
      <vt:lpstr>So Why Make the Jump</vt:lpstr>
      <vt:lpstr>Immersion</vt:lpstr>
      <vt:lpstr>Plenty of Titles</vt:lpstr>
      <vt:lpstr>Opportunity for Additional Revenue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Interplay Between 2D Games and 3D Games</dc:title>
  <dc:creator>Kyle</dc:creator>
  <cp:lastModifiedBy>Kyle</cp:lastModifiedBy>
  <cp:revision>3</cp:revision>
  <dcterms:created xsi:type="dcterms:W3CDTF">2016-02-24T18:41:35Z</dcterms:created>
  <dcterms:modified xsi:type="dcterms:W3CDTF">2016-02-24T22:21:24Z</dcterms:modified>
</cp:coreProperties>
</file>